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3" r:id="rId3"/>
    <p:sldId id="272" r:id="rId4"/>
    <p:sldId id="275" r:id="rId5"/>
    <p:sldId id="278" r:id="rId6"/>
    <p:sldId id="274" r:id="rId7"/>
    <p:sldId id="282" r:id="rId8"/>
    <p:sldId id="299" r:id="rId9"/>
    <p:sldId id="280" r:id="rId10"/>
    <p:sldId id="296" r:id="rId11"/>
    <p:sldId id="301" r:id="rId12"/>
    <p:sldId id="302" r:id="rId13"/>
    <p:sldId id="298" r:id="rId14"/>
    <p:sldId id="258" r:id="rId15"/>
    <p:sldId id="305" r:id="rId16"/>
    <p:sldId id="284" r:id="rId17"/>
    <p:sldId id="303" r:id="rId18"/>
    <p:sldId id="304" r:id="rId19"/>
    <p:sldId id="285" r:id="rId20"/>
    <p:sldId id="307" r:id="rId21"/>
    <p:sldId id="287" r:id="rId22"/>
    <p:sldId id="288" r:id="rId23"/>
    <p:sldId id="289" r:id="rId24"/>
    <p:sldId id="293" r:id="rId25"/>
    <p:sldId id="25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3A7"/>
    <a:srgbClr val="D7B395"/>
    <a:srgbClr val="DFC3AB"/>
    <a:srgbClr val="F8D9B6"/>
    <a:srgbClr val="41CFDA"/>
    <a:srgbClr val="FAE3CA"/>
    <a:srgbClr val="FF9999"/>
    <a:srgbClr val="004F91"/>
    <a:srgbClr val="006380"/>
    <a:srgbClr val="0086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6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099700-6612-4CAF-877A-D56CABB8D49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55690FD-4F56-4B63-8963-DFE9E94F101F}">
      <dgm:prSet phldrT="[텍스트]"/>
      <dgm:spPr>
        <a:solidFill>
          <a:srgbClr val="0193A7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Step 1</a:t>
          </a:r>
          <a:endParaRPr lang="ko-KR" altLang="en-US" dirty="0"/>
        </a:p>
      </dgm:t>
    </dgm:pt>
    <dgm:pt modelId="{608FE3A7-92AF-4D7D-A869-1339AEA12CF0}" type="parTrans" cxnId="{439D7547-7E6E-4560-89E7-2D4A9D6821C8}">
      <dgm:prSet/>
      <dgm:spPr/>
      <dgm:t>
        <a:bodyPr/>
        <a:lstStyle/>
        <a:p>
          <a:pPr latinLnBrk="1"/>
          <a:endParaRPr lang="ko-KR" altLang="en-US"/>
        </a:p>
      </dgm:t>
    </dgm:pt>
    <dgm:pt modelId="{26635870-BAE8-4D7D-BE0C-5148FA84B065}" type="sibTrans" cxnId="{439D7547-7E6E-4560-89E7-2D4A9D6821C8}">
      <dgm:prSet/>
      <dgm:spPr/>
      <dgm:t>
        <a:bodyPr/>
        <a:lstStyle/>
        <a:p>
          <a:pPr latinLnBrk="1"/>
          <a:endParaRPr lang="ko-KR" altLang="en-US"/>
        </a:p>
      </dgm:t>
    </dgm:pt>
    <dgm:pt modelId="{29F26841-6EC2-4DB2-9E63-32342CA24A0D}">
      <dgm:prSet phldrT="[텍스트]"/>
      <dgm:spPr>
        <a:solidFill>
          <a:srgbClr val="41CFDA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Step 2</a:t>
          </a:r>
          <a:endParaRPr lang="ko-KR" altLang="en-US" dirty="0"/>
        </a:p>
      </dgm:t>
    </dgm:pt>
    <dgm:pt modelId="{E3B65209-1D6F-4A59-975D-FBD086C9F5B1}" type="parTrans" cxnId="{3C483A32-2CF7-4044-93D4-94708DFAAA21}">
      <dgm:prSet/>
      <dgm:spPr/>
      <dgm:t>
        <a:bodyPr/>
        <a:lstStyle/>
        <a:p>
          <a:pPr latinLnBrk="1"/>
          <a:endParaRPr lang="ko-KR" altLang="en-US"/>
        </a:p>
      </dgm:t>
    </dgm:pt>
    <dgm:pt modelId="{57119B0A-DD0B-4B50-B589-7FCCB4FF4F97}" type="sibTrans" cxnId="{3C483A32-2CF7-4044-93D4-94708DFAAA21}">
      <dgm:prSet/>
      <dgm:spPr/>
      <dgm:t>
        <a:bodyPr/>
        <a:lstStyle/>
        <a:p>
          <a:pPr latinLnBrk="1"/>
          <a:endParaRPr lang="ko-KR" altLang="en-US"/>
        </a:p>
      </dgm:t>
    </dgm:pt>
    <dgm:pt modelId="{57019558-6E9D-43B0-A1F1-53276D373925}">
      <dgm:prSet phldrT="[텍스트]"/>
      <dgm:spPr/>
      <dgm:t>
        <a:bodyPr/>
        <a:lstStyle/>
        <a:p>
          <a:pPr latinLnBrk="1"/>
          <a:r>
            <a:rPr lang="ko-KR" altLang="en-US" dirty="0"/>
            <a:t>변수의 속성 변경</a:t>
          </a:r>
        </a:p>
      </dgm:t>
    </dgm:pt>
    <dgm:pt modelId="{31A6D653-C241-4ACD-848E-909F0B794B02}" type="parTrans" cxnId="{1EF34D92-1884-4CAF-8116-72DAF85A7A7C}">
      <dgm:prSet/>
      <dgm:spPr/>
      <dgm:t>
        <a:bodyPr/>
        <a:lstStyle/>
        <a:p>
          <a:pPr latinLnBrk="1"/>
          <a:endParaRPr lang="ko-KR" altLang="en-US"/>
        </a:p>
      </dgm:t>
    </dgm:pt>
    <dgm:pt modelId="{2074EE48-2C9E-42E9-BE2F-CFD826C593BA}" type="sibTrans" cxnId="{1EF34D92-1884-4CAF-8116-72DAF85A7A7C}">
      <dgm:prSet/>
      <dgm:spPr/>
      <dgm:t>
        <a:bodyPr/>
        <a:lstStyle/>
        <a:p>
          <a:pPr latinLnBrk="1"/>
          <a:endParaRPr lang="ko-KR" altLang="en-US"/>
        </a:p>
      </dgm:t>
    </dgm:pt>
    <dgm:pt modelId="{BEA7B310-5AA6-493B-8EA0-53912FA52F68}">
      <dgm:prSet phldrT="[텍스트]"/>
      <dgm:spPr>
        <a:solidFill>
          <a:srgbClr val="F8D9B6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Step 3</a:t>
          </a:r>
          <a:endParaRPr lang="ko-KR" altLang="en-US" dirty="0"/>
        </a:p>
      </dgm:t>
    </dgm:pt>
    <dgm:pt modelId="{D5A185B0-54F8-4BE8-AD3F-769C6642F6AD}" type="parTrans" cxnId="{714D4D16-3B0A-442D-8165-06BA429C1D79}">
      <dgm:prSet/>
      <dgm:spPr/>
      <dgm:t>
        <a:bodyPr/>
        <a:lstStyle/>
        <a:p>
          <a:pPr latinLnBrk="1"/>
          <a:endParaRPr lang="ko-KR" altLang="en-US"/>
        </a:p>
      </dgm:t>
    </dgm:pt>
    <dgm:pt modelId="{59312DF6-D6C3-4FDD-8429-B9F8B5308FE8}" type="sibTrans" cxnId="{714D4D16-3B0A-442D-8165-06BA429C1D79}">
      <dgm:prSet/>
      <dgm:spPr/>
      <dgm:t>
        <a:bodyPr/>
        <a:lstStyle/>
        <a:p>
          <a:pPr latinLnBrk="1"/>
          <a:endParaRPr lang="ko-KR" altLang="en-US"/>
        </a:p>
      </dgm:t>
    </dgm:pt>
    <dgm:pt modelId="{D43D3AC5-0F52-49D3-B771-1595CF97E780}">
      <dgm:prSet phldrT="[텍스트]"/>
      <dgm:spPr/>
      <dgm:t>
        <a:bodyPr/>
        <a:lstStyle/>
        <a:p>
          <a:pPr latinLnBrk="1"/>
          <a:r>
            <a:rPr lang="ko-KR" altLang="en-US" dirty="0"/>
            <a:t>후진제거법</a:t>
          </a:r>
          <a:r>
            <a:rPr lang="en-US" altLang="ko-KR" dirty="0"/>
            <a:t>(RFE)</a:t>
          </a:r>
          <a:r>
            <a:rPr lang="ko-KR" altLang="en-US" dirty="0"/>
            <a:t> 활용</a:t>
          </a:r>
        </a:p>
      </dgm:t>
    </dgm:pt>
    <dgm:pt modelId="{7F6D2594-CB35-4C4E-AB34-BE71DC904988}" type="parTrans" cxnId="{86629183-4C05-4744-9B43-7002C27A50E4}">
      <dgm:prSet/>
      <dgm:spPr/>
      <dgm:t>
        <a:bodyPr/>
        <a:lstStyle/>
        <a:p>
          <a:pPr latinLnBrk="1"/>
          <a:endParaRPr lang="ko-KR" altLang="en-US"/>
        </a:p>
      </dgm:t>
    </dgm:pt>
    <dgm:pt modelId="{47919766-60E4-4FC0-AB47-6F2049A3CD6F}" type="sibTrans" cxnId="{86629183-4C05-4744-9B43-7002C27A50E4}">
      <dgm:prSet/>
      <dgm:spPr/>
      <dgm:t>
        <a:bodyPr/>
        <a:lstStyle/>
        <a:p>
          <a:pPr latinLnBrk="1"/>
          <a:endParaRPr lang="ko-KR" altLang="en-US"/>
        </a:p>
      </dgm:t>
    </dgm:pt>
    <dgm:pt modelId="{358FA39E-1E00-497E-8727-45533EDFC35D}">
      <dgm:prSet phldrT="[텍스트]"/>
      <dgm:spPr>
        <a:solidFill>
          <a:srgbClr val="DFC3AB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Step 4</a:t>
          </a:r>
          <a:endParaRPr lang="ko-KR" altLang="en-US" dirty="0"/>
        </a:p>
      </dgm:t>
    </dgm:pt>
    <dgm:pt modelId="{69A632F8-7929-49B4-B25E-6BCC94211367}" type="parTrans" cxnId="{E7F89868-8FE6-4CB2-A4DE-611815220A3C}">
      <dgm:prSet/>
      <dgm:spPr/>
      <dgm:t>
        <a:bodyPr/>
        <a:lstStyle/>
        <a:p>
          <a:pPr latinLnBrk="1"/>
          <a:endParaRPr lang="ko-KR" altLang="en-US"/>
        </a:p>
      </dgm:t>
    </dgm:pt>
    <dgm:pt modelId="{3F80937F-4BFB-4DBA-8D8D-9EA390EFC109}" type="sibTrans" cxnId="{E7F89868-8FE6-4CB2-A4DE-611815220A3C}">
      <dgm:prSet/>
      <dgm:spPr/>
      <dgm:t>
        <a:bodyPr/>
        <a:lstStyle/>
        <a:p>
          <a:pPr latinLnBrk="1"/>
          <a:endParaRPr lang="ko-KR" altLang="en-US"/>
        </a:p>
      </dgm:t>
    </dgm:pt>
    <dgm:pt modelId="{E6D5A726-AA8B-4130-9A3C-113696283D8A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rgbClr val="0193A7"/>
          </a:solidFill>
        </a:ln>
      </dgm:spPr>
      <dgm:t>
        <a:bodyPr/>
        <a:lstStyle/>
        <a:p>
          <a:pPr latinLnBrk="1"/>
          <a:r>
            <a:rPr lang="en-US" altLang="ko-KR" dirty="0"/>
            <a:t>Random Forest </a:t>
          </a:r>
          <a:r>
            <a:rPr lang="ko-KR" altLang="en-US" dirty="0"/>
            <a:t>모델링 후 변수중요도 순으로 특성 제거</a:t>
          </a:r>
        </a:p>
      </dgm:t>
    </dgm:pt>
    <dgm:pt modelId="{D54A9BD6-6F79-4A77-837E-93B962FE45FA}" type="parTrans" cxnId="{47603DE0-8D38-4C15-B4C0-A6869AE466FF}">
      <dgm:prSet/>
      <dgm:spPr/>
      <dgm:t>
        <a:bodyPr/>
        <a:lstStyle/>
        <a:p>
          <a:pPr latinLnBrk="1"/>
          <a:endParaRPr lang="ko-KR" altLang="en-US"/>
        </a:p>
      </dgm:t>
    </dgm:pt>
    <dgm:pt modelId="{D3ED42FD-143C-4A77-B81B-96D9B295AAD2}" type="sibTrans" cxnId="{47603DE0-8D38-4C15-B4C0-A6869AE466FF}">
      <dgm:prSet/>
      <dgm:spPr/>
      <dgm:t>
        <a:bodyPr/>
        <a:lstStyle/>
        <a:p>
          <a:pPr latinLnBrk="1"/>
          <a:endParaRPr lang="ko-KR" altLang="en-US"/>
        </a:p>
      </dgm:t>
    </dgm:pt>
    <dgm:pt modelId="{9D9AE0A8-3285-4740-A7CC-9C0A55D554C3}">
      <dgm:prSet phldrT="[텍스트]"/>
      <dgm:spPr/>
      <dgm:t>
        <a:bodyPr/>
        <a:lstStyle/>
        <a:p>
          <a:pPr latinLnBrk="1"/>
          <a:r>
            <a:rPr lang="ko-KR" altLang="en-US" dirty="0"/>
            <a:t>모델링에 사용할 수 없는 변수를 제거</a:t>
          </a:r>
        </a:p>
      </dgm:t>
    </dgm:pt>
    <dgm:pt modelId="{34646A29-F310-4A6E-9510-51C69633A9AA}" type="sibTrans" cxnId="{6007C987-5C7C-4C09-937D-4B23161D8EFF}">
      <dgm:prSet/>
      <dgm:spPr/>
      <dgm:t>
        <a:bodyPr/>
        <a:lstStyle/>
        <a:p>
          <a:pPr latinLnBrk="1"/>
          <a:endParaRPr lang="ko-KR" altLang="en-US"/>
        </a:p>
      </dgm:t>
    </dgm:pt>
    <dgm:pt modelId="{5B0DAD46-35E8-4AB9-92E9-6B503E859567}" type="parTrans" cxnId="{6007C987-5C7C-4C09-937D-4B23161D8EFF}">
      <dgm:prSet/>
      <dgm:spPr/>
      <dgm:t>
        <a:bodyPr/>
        <a:lstStyle/>
        <a:p>
          <a:pPr latinLnBrk="1"/>
          <a:endParaRPr lang="ko-KR" altLang="en-US"/>
        </a:p>
      </dgm:t>
    </dgm:pt>
    <dgm:pt modelId="{9A40DA87-1B40-4738-9252-3EC38EF589BC}" type="pres">
      <dgm:prSet presAssocID="{20099700-6612-4CAF-877A-D56CABB8D49A}" presName="linearFlow" presStyleCnt="0">
        <dgm:presLayoutVars>
          <dgm:dir/>
          <dgm:animLvl val="lvl"/>
          <dgm:resizeHandles val="exact"/>
        </dgm:presLayoutVars>
      </dgm:prSet>
      <dgm:spPr/>
    </dgm:pt>
    <dgm:pt modelId="{EC2D90E6-78E1-4786-8C5C-1F7C096CAAF0}" type="pres">
      <dgm:prSet presAssocID="{B55690FD-4F56-4B63-8963-DFE9E94F101F}" presName="composite" presStyleCnt="0"/>
      <dgm:spPr/>
    </dgm:pt>
    <dgm:pt modelId="{C818497F-6938-4ADD-B9F5-F246076C0818}" type="pres">
      <dgm:prSet presAssocID="{B55690FD-4F56-4B63-8963-DFE9E94F101F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4B64FE5E-FB5C-4CA1-96AC-BB6C6B4250FF}" type="pres">
      <dgm:prSet presAssocID="{B55690FD-4F56-4B63-8963-DFE9E94F101F}" presName="descendantText" presStyleLbl="alignAcc1" presStyleIdx="0" presStyleCnt="4">
        <dgm:presLayoutVars>
          <dgm:bulletEnabled val="1"/>
        </dgm:presLayoutVars>
      </dgm:prSet>
      <dgm:spPr/>
    </dgm:pt>
    <dgm:pt modelId="{310BA497-A70B-4EA8-96F5-4A69D5297818}" type="pres">
      <dgm:prSet presAssocID="{26635870-BAE8-4D7D-BE0C-5148FA84B065}" presName="sp" presStyleCnt="0"/>
      <dgm:spPr/>
    </dgm:pt>
    <dgm:pt modelId="{5899E9A4-6042-48DF-BBBF-357B763D7672}" type="pres">
      <dgm:prSet presAssocID="{29F26841-6EC2-4DB2-9E63-32342CA24A0D}" presName="composite" presStyleCnt="0"/>
      <dgm:spPr/>
    </dgm:pt>
    <dgm:pt modelId="{9648007C-5E14-451C-BA0B-1DB679AB62EB}" type="pres">
      <dgm:prSet presAssocID="{29F26841-6EC2-4DB2-9E63-32342CA24A0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6EB2B1C-6E89-43E7-B239-E6FCD8C060C4}" type="pres">
      <dgm:prSet presAssocID="{29F26841-6EC2-4DB2-9E63-32342CA24A0D}" presName="descendantText" presStyleLbl="alignAcc1" presStyleIdx="1" presStyleCnt="4">
        <dgm:presLayoutVars>
          <dgm:bulletEnabled val="1"/>
        </dgm:presLayoutVars>
      </dgm:prSet>
      <dgm:spPr/>
    </dgm:pt>
    <dgm:pt modelId="{C98BA6C8-EEF0-453C-8127-37A42B1908E7}" type="pres">
      <dgm:prSet presAssocID="{57119B0A-DD0B-4B50-B589-7FCCB4FF4F97}" presName="sp" presStyleCnt="0"/>
      <dgm:spPr/>
    </dgm:pt>
    <dgm:pt modelId="{B8A12849-59C0-402E-B095-2924D037F7F2}" type="pres">
      <dgm:prSet presAssocID="{BEA7B310-5AA6-493B-8EA0-53912FA52F68}" presName="composite" presStyleCnt="0"/>
      <dgm:spPr/>
    </dgm:pt>
    <dgm:pt modelId="{BE247E30-192B-46EE-8107-9BD852246729}" type="pres">
      <dgm:prSet presAssocID="{BEA7B310-5AA6-493B-8EA0-53912FA52F6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7AB3FC7F-A22F-4E32-A8DB-4240CC489EFC}" type="pres">
      <dgm:prSet presAssocID="{BEA7B310-5AA6-493B-8EA0-53912FA52F68}" presName="descendantText" presStyleLbl="alignAcc1" presStyleIdx="2" presStyleCnt="4">
        <dgm:presLayoutVars>
          <dgm:bulletEnabled val="1"/>
        </dgm:presLayoutVars>
      </dgm:prSet>
      <dgm:spPr/>
    </dgm:pt>
    <dgm:pt modelId="{A44B78E0-D31B-4B85-998F-D8920085E258}" type="pres">
      <dgm:prSet presAssocID="{59312DF6-D6C3-4FDD-8429-B9F8B5308FE8}" presName="sp" presStyleCnt="0"/>
      <dgm:spPr/>
    </dgm:pt>
    <dgm:pt modelId="{918ABEDF-C1AE-426D-8702-56C83D1FEDD4}" type="pres">
      <dgm:prSet presAssocID="{358FA39E-1E00-497E-8727-45533EDFC35D}" presName="composite" presStyleCnt="0"/>
      <dgm:spPr/>
    </dgm:pt>
    <dgm:pt modelId="{696CE10D-B46F-4DA3-A2B0-D2BBA810B9F9}" type="pres">
      <dgm:prSet presAssocID="{358FA39E-1E00-497E-8727-45533EDFC35D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1148D02-3068-4F80-8E44-3FBCEB7D4A4C}" type="pres">
      <dgm:prSet presAssocID="{358FA39E-1E00-497E-8727-45533EDFC35D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78AA860F-7D3F-49C7-88A2-6EE4AB08C7BE}" type="presOf" srcId="{358FA39E-1E00-497E-8727-45533EDFC35D}" destId="{696CE10D-B46F-4DA3-A2B0-D2BBA810B9F9}" srcOrd="0" destOrd="0" presId="urn:microsoft.com/office/officeart/2005/8/layout/chevron2"/>
    <dgm:cxn modelId="{714D4D16-3B0A-442D-8165-06BA429C1D79}" srcId="{20099700-6612-4CAF-877A-D56CABB8D49A}" destId="{BEA7B310-5AA6-493B-8EA0-53912FA52F68}" srcOrd="2" destOrd="0" parTransId="{D5A185B0-54F8-4BE8-AD3F-769C6642F6AD}" sibTransId="{59312DF6-D6C3-4FDD-8429-B9F8B5308FE8}"/>
    <dgm:cxn modelId="{10406C28-8DD7-4DC9-848B-372776409217}" type="presOf" srcId="{BEA7B310-5AA6-493B-8EA0-53912FA52F68}" destId="{BE247E30-192B-46EE-8107-9BD852246729}" srcOrd="0" destOrd="0" presId="urn:microsoft.com/office/officeart/2005/8/layout/chevron2"/>
    <dgm:cxn modelId="{3C483A32-2CF7-4044-93D4-94708DFAAA21}" srcId="{20099700-6612-4CAF-877A-D56CABB8D49A}" destId="{29F26841-6EC2-4DB2-9E63-32342CA24A0D}" srcOrd="1" destOrd="0" parTransId="{E3B65209-1D6F-4A59-975D-FBD086C9F5B1}" sibTransId="{57119B0A-DD0B-4B50-B589-7FCCB4FF4F97}"/>
    <dgm:cxn modelId="{439D7547-7E6E-4560-89E7-2D4A9D6821C8}" srcId="{20099700-6612-4CAF-877A-D56CABB8D49A}" destId="{B55690FD-4F56-4B63-8963-DFE9E94F101F}" srcOrd="0" destOrd="0" parTransId="{608FE3A7-92AF-4D7D-A869-1339AEA12CF0}" sibTransId="{26635870-BAE8-4D7D-BE0C-5148FA84B065}"/>
    <dgm:cxn modelId="{E7F89868-8FE6-4CB2-A4DE-611815220A3C}" srcId="{20099700-6612-4CAF-877A-D56CABB8D49A}" destId="{358FA39E-1E00-497E-8727-45533EDFC35D}" srcOrd="3" destOrd="0" parTransId="{69A632F8-7929-49B4-B25E-6BCC94211367}" sibTransId="{3F80937F-4BFB-4DBA-8D8D-9EA390EFC109}"/>
    <dgm:cxn modelId="{CC359B4B-8E69-4588-99DD-AA7053128F33}" type="presOf" srcId="{D43D3AC5-0F52-49D3-B771-1595CF97E780}" destId="{7AB3FC7F-A22F-4E32-A8DB-4240CC489EFC}" srcOrd="0" destOrd="0" presId="urn:microsoft.com/office/officeart/2005/8/layout/chevron2"/>
    <dgm:cxn modelId="{86629183-4C05-4744-9B43-7002C27A50E4}" srcId="{BEA7B310-5AA6-493B-8EA0-53912FA52F68}" destId="{D43D3AC5-0F52-49D3-B771-1595CF97E780}" srcOrd="0" destOrd="0" parTransId="{7F6D2594-CB35-4C4E-AB34-BE71DC904988}" sibTransId="{47919766-60E4-4FC0-AB47-6F2049A3CD6F}"/>
    <dgm:cxn modelId="{6007C987-5C7C-4C09-937D-4B23161D8EFF}" srcId="{B55690FD-4F56-4B63-8963-DFE9E94F101F}" destId="{9D9AE0A8-3285-4740-A7CC-9C0A55D554C3}" srcOrd="0" destOrd="0" parTransId="{5B0DAD46-35E8-4AB9-92E9-6B503E859567}" sibTransId="{34646A29-F310-4A6E-9510-51C69633A9AA}"/>
    <dgm:cxn modelId="{C6CE688C-C74F-4290-8AB5-CFEEE4438B31}" type="presOf" srcId="{B55690FD-4F56-4B63-8963-DFE9E94F101F}" destId="{C818497F-6938-4ADD-B9F5-F246076C0818}" srcOrd="0" destOrd="0" presId="urn:microsoft.com/office/officeart/2005/8/layout/chevron2"/>
    <dgm:cxn modelId="{1EF34D92-1884-4CAF-8116-72DAF85A7A7C}" srcId="{29F26841-6EC2-4DB2-9E63-32342CA24A0D}" destId="{57019558-6E9D-43B0-A1F1-53276D373925}" srcOrd="0" destOrd="0" parTransId="{31A6D653-C241-4ACD-848E-909F0B794B02}" sibTransId="{2074EE48-2C9E-42E9-BE2F-CFD826C593BA}"/>
    <dgm:cxn modelId="{05E40EA1-5EAE-46C1-9AB5-2646D35A8D0F}" type="presOf" srcId="{E6D5A726-AA8B-4130-9A3C-113696283D8A}" destId="{C1148D02-3068-4F80-8E44-3FBCEB7D4A4C}" srcOrd="0" destOrd="0" presId="urn:microsoft.com/office/officeart/2005/8/layout/chevron2"/>
    <dgm:cxn modelId="{283C68C1-644E-42DC-9CB4-6ACB2AAAE927}" type="presOf" srcId="{9D9AE0A8-3285-4740-A7CC-9C0A55D554C3}" destId="{4B64FE5E-FB5C-4CA1-96AC-BB6C6B4250FF}" srcOrd="0" destOrd="0" presId="urn:microsoft.com/office/officeart/2005/8/layout/chevron2"/>
    <dgm:cxn modelId="{47603DE0-8D38-4C15-B4C0-A6869AE466FF}" srcId="{358FA39E-1E00-497E-8727-45533EDFC35D}" destId="{E6D5A726-AA8B-4130-9A3C-113696283D8A}" srcOrd="0" destOrd="0" parTransId="{D54A9BD6-6F79-4A77-837E-93B962FE45FA}" sibTransId="{D3ED42FD-143C-4A77-B81B-96D9B295AAD2}"/>
    <dgm:cxn modelId="{6AD7F2E5-C282-4F20-9D59-4A4F1822B8D0}" type="presOf" srcId="{57019558-6E9D-43B0-A1F1-53276D373925}" destId="{D6EB2B1C-6E89-43E7-B239-E6FCD8C060C4}" srcOrd="0" destOrd="0" presId="urn:microsoft.com/office/officeart/2005/8/layout/chevron2"/>
    <dgm:cxn modelId="{019B0EEE-3F6A-4DB9-BB27-309E7AA8EE76}" type="presOf" srcId="{29F26841-6EC2-4DB2-9E63-32342CA24A0D}" destId="{9648007C-5E14-451C-BA0B-1DB679AB62EB}" srcOrd="0" destOrd="0" presId="urn:microsoft.com/office/officeart/2005/8/layout/chevron2"/>
    <dgm:cxn modelId="{176F16F9-CF0B-45D8-8AF1-09FEFA443CF9}" type="presOf" srcId="{20099700-6612-4CAF-877A-D56CABB8D49A}" destId="{9A40DA87-1B40-4738-9252-3EC38EF589BC}" srcOrd="0" destOrd="0" presId="urn:microsoft.com/office/officeart/2005/8/layout/chevron2"/>
    <dgm:cxn modelId="{0E33791B-5961-4DFD-96DC-3F2E9AF9B770}" type="presParOf" srcId="{9A40DA87-1B40-4738-9252-3EC38EF589BC}" destId="{EC2D90E6-78E1-4786-8C5C-1F7C096CAAF0}" srcOrd="0" destOrd="0" presId="urn:microsoft.com/office/officeart/2005/8/layout/chevron2"/>
    <dgm:cxn modelId="{C24ACC07-6894-4F80-949B-8739BD71A144}" type="presParOf" srcId="{EC2D90E6-78E1-4786-8C5C-1F7C096CAAF0}" destId="{C818497F-6938-4ADD-B9F5-F246076C0818}" srcOrd="0" destOrd="0" presId="urn:microsoft.com/office/officeart/2005/8/layout/chevron2"/>
    <dgm:cxn modelId="{D3E3554F-4B86-44E1-811B-FD964395E254}" type="presParOf" srcId="{EC2D90E6-78E1-4786-8C5C-1F7C096CAAF0}" destId="{4B64FE5E-FB5C-4CA1-96AC-BB6C6B4250FF}" srcOrd="1" destOrd="0" presId="urn:microsoft.com/office/officeart/2005/8/layout/chevron2"/>
    <dgm:cxn modelId="{1FA12E4B-B4F8-4CE5-94F6-9575BCC55EA8}" type="presParOf" srcId="{9A40DA87-1B40-4738-9252-3EC38EF589BC}" destId="{310BA497-A70B-4EA8-96F5-4A69D5297818}" srcOrd="1" destOrd="0" presId="urn:microsoft.com/office/officeart/2005/8/layout/chevron2"/>
    <dgm:cxn modelId="{961469EF-99FC-47B1-ACA3-C0B022A6D5AA}" type="presParOf" srcId="{9A40DA87-1B40-4738-9252-3EC38EF589BC}" destId="{5899E9A4-6042-48DF-BBBF-357B763D7672}" srcOrd="2" destOrd="0" presId="urn:microsoft.com/office/officeart/2005/8/layout/chevron2"/>
    <dgm:cxn modelId="{97D5A7A1-68AE-4F40-B4FB-5E989B3707B5}" type="presParOf" srcId="{5899E9A4-6042-48DF-BBBF-357B763D7672}" destId="{9648007C-5E14-451C-BA0B-1DB679AB62EB}" srcOrd="0" destOrd="0" presId="urn:microsoft.com/office/officeart/2005/8/layout/chevron2"/>
    <dgm:cxn modelId="{B4C553CB-5D24-4864-B5B0-F6F389519470}" type="presParOf" srcId="{5899E9A4-6042-48DF-BBBF-357B763D7672}" destId="{D6EB2B1C-6E89-43E7-B239-E6FCD8C060C4}" srcOrd="1" destOrd="0" presId="urn:microsoft.com/office/officeart/2005/8/layout/chevron2"/>
    <dgm:cxn modelId="{632D3471-B991-412D-B0EE-DEE179CA308B}" type="presParOf" srcId="{9A40DA87-1B40-4738-9252-3EC38EF589BC}" destId="{C98BA6C8-EEF0-453C-8127-37A42B1908E7}" srcOrd="3" destOrd="0" presId="urn:microsoft.com/office/officeart/2005/8/layout/chevron2"/>
    <dgm:cxn modelId="{D4CE0437-8D95-416D-9980-BFDC05B3204F}" type="presParOf" srcId="{9A40DA87-1B40-4738-9252-3EC38EF589BC}" destId="{B8A12849-59C0-402E-B095-2924D037F7F2}" srcOrd="4" destOrd="0" presId="urn:microsoft.com/office/officeart/2005/8/layout/chevron2"/>
    <dgm:cxn modelId="{7BEABB93-1D21-4622-9266-3DB84ECC9666}" type="presParOf" srcId="{B8A12849-59C0-402E-B095-2924D037F7F2}" destId="{BE247E30-192B-46EE-8107-9BD852246729}" srcOrd="0" destOrd="0" presId="urn:microsoft.com/office/officeart/2005/8/layout/chevron2"/>
    <dgm:cxn modelId="{62AEC7C6-BAC2-4FF1-A4B7-FC159DD0DF0F}" type="presParOf" srcId="{B8A12849-59C0-402E-B095-2924D037F7F2}" destId="{7AB3FC7F-A22F-4E32-A8DB-4240CC489EFC}" srcOrd="1" destOrd="0" presId="urn:microsoft.com/office/officeart/2005/8/layout/chevron2"/>
    <dgm:cxn modelId="{22E42BD4-819A-4454-87CB-F13504DAC512}" type="presParOf" srcId="{9A40DA87-1B40-4738-9252-3EC38EF589BC}" destId="{A44B78E0-D31B-4B85-998F-D8920085E258}" srcOrd="5" destOrd="0" presId="urn:microsoft.com/office/officeart/2005/8/layout/chevron2"/>
    <dgm:cxn modelId="{FB0B9948-5104-425A-9C20-75EAE93E4EBD}" type="presParOf" srcId="{9A40DA87-1B40-4738-9252-3EC38EF589BC}" destId="{918ABEDF-C1AE-426D-8702-56C83D1FEDD4}" srcOrd="6" destOrd="0" presId="urn:microsoft.com/office/officeart/2005/8/layout/chevron2"/>
    <dgm:cxn modelId="{9AC90CB0-2B01-4BC8-912B-73DD223D265C}" type="presParOf" srcId="{918ABEDF-C1AE-426D-8702-56C83D1FEDD4}" destId="{696CE10D-B46F-4DA3-A2B0-D2BBA810B9F9}" srcOrd="0" destOrd="0" presId="urn:microsoft.com/office/officeart/2005/8/layout/chevron2"/>
    <dgm:cxn modelId="{6A725AFB-1230-4B0C-BA79-E33025F2D358}" type="presParOf" srcId="{918ABEDF-C1AE-426D-8702-56C83D1FEDD4}" destId="{C1148D02-3068-4F80-8E44-3FBCEB7D4A4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8497F-6938-4ADD-B9F5-F246076C0818}">
      <dsp:nvSpPr>
        <dsp:cNvPr id="0" name=""/>
        <dsp:cNvSpPr/>
      </dsp:nvSpPr>
      <dsp:spPr>
        <a:xfrm rot="5400000">
          <a:off x="-202769" y="206959"/>
          <a:ext cx="1351798" cy="946258"/>
        </a:xfrm>
        <a:prstGeom prst="chevron">
          <a:avLst/>
        </a:prstGeom>
        <a:solidFill>
          <a:srgbClr val="0193A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Step 1</a:t>
          </a:r>
          <a:endParaRPr lang="ko-KR" altLang="en-US" sz="2400" kern="1200" dirty="0"/>
        </a:p>
      </dsp:txBody>
      <dsp:txXfrm rot="-5400000">
        <a:off x="1" y="477318"/>
        <a:ext cx="946258" cy="405540"/>
      </dsp:txXfrm>
    </dsp:sp>
    <dsp:sp modelId="{4B64FE5E-FB5C-4CA1-96AC-BB6C6B4250FF}">
      <dsp:nvSpPr>
        <dsp:cNvPr id="0" name=""/>
        <dsp:cNvSpPr/>
      </dsp:nvSpPr>
      <dsp:spPr>
        <a:xfrm rot="5400000">
          <a:off x="5737376" y="-4786928"/>
          <a:ext cx="878668" cy="104609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100" kern="1200" dirty="0"/>
            <a:t>모델링에 사용할 수 없는 변수를 제거</a:t>
          </a:r>
        </a:p>
      </dsp:txBody>
      <dsp:txXfrm rot="-5400000">
        <a:off x="946259" y="47082"/>
        <a:ext cx="10418011" cy="792882"/>
      </dsp:txXfrm>
    </dsp:sp>
    <dsp:sp modelId="{9648007C-5E14-451C-BA0B-1DB679AB62EB}">
      <dsp:nvSpPr>
        <dsp:cNvPr id="0" name=""/>
        <dsp:cNvSpPr/>
      </dsp:nvSpPr>
      <dsp:spPr>
        <a:xfrm rot="5400000">
          <a:off x="-202769" y="1413328"/>
          <a:ext cx="1351798" cy="946258"/>
        </a:xfrm>
        <a:prstGeom prst="chevron">
          <a:avLst/>
        </a:prstGeom>
        <a:solidFill>
          <a:srgbClr val="41CFD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Step 2</a:t>
          </a:r>
          <a:endParaRPr lang="ko-KR" altLang="en-US" sz="2400" kern="1200" dirty="0"/>
        </a:p>
      </dsp:txBody>
      <dsp:txXfrm rot="-5400000">
        <a:off x="1" y="1683687"/>
        <a:ext cx="946258" cy="405540"/>
      </dsp:txXfrm>
    </dsp:sp>
    <dsp:sp modelId="{D6EB2B1C-6E89-43E7-B239-E6FCD8C060C4}">
      <dsp:nvSpPr>
        <dsp:cNvPr id="0" name=""/>
        <dsp:cNvSpPr/>
      </dsp:nvSpPr>
      <dsp:spPr>
        <a:xfrm rot="5400000">
          <a:off x="5737376" y="-3580558"/>
          <a:ext cx="878668" cy="104609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100" kern="1200" dirty="0"/>
            <a:t>변수의 속성 변경</a:t>
          </a:r>
        </a:p>
      </dsp:txBody>
      <dsp:txXfrm rot="-5400000">
        <a:off x="946259" y="1253452"/>
        <a:ext cx="10418011" cy="792882"/>
      </dsp:txXfrm>
    </dsp:sp>
    <dsp:sp modelId="{BE247E30-192B-46EE-8107-9BD852246729}">
      <dsp:nvSpPr>
        <dsp:cNvPr id="0" name=""/>
        <dsp:cNvSpPr/>
      </dsp:nvSpPr>
      <dsp:spPr>
        <a:xfrm rot="5400000">
          <a:off x="-202769" y="2619697"/>
          <a:ext cx="1351798" cy="946258"/>
        </a:xfrm>
        <a:prstGeom prst="chevron">
          <a:avLst/>
        </a:prstGeom>
        <a:solidFill>
          <a:srgbClr val="F8D9B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Step 3</a:t>
          </a:r>
          <a:endParaRPr lang="ko-KR" altLang="en-US" sz="2400" kern="1200" dirty="0"/>
        </a:p>
      </dsp:txBody>
      <dsp:txXfrm rot="-5400000">
        <a:off x="1" y="2890056"/>
        <a:ext cx="946258" cy="405540"/>
      </dsp:txXfrm>
    </dsp:sp>
    <dsp:sp modelId="{7AB3FC7F-A22F-4E32-A8DB-4240CC489EFC}">
      <dsp:nvSpPr>
        <dsp:cNvPr id="0" name=""/>
        <dsp:cNvSpPr/>
      </dsp:nvSpPr>
      <dsp:spPr>
        <a:xfrm rot="5400000">
          <a:off x="5737376" y="-2374189"/>
          <a:ext cx="878668" cy="104609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100" kern="1200" dirty="0"/>
            <a:t>후진제거법</a:t>
          </a:r>
          <a:r>
            <a:rPr lang="en-US" altLang="ko-KR" sz="3100" kern="1200" dirty="0"/>
            <a:t>(RFE)</a:t>
          </a:r>
          <a:r>
            <a:rPr lang="ko-KR" altLang="en-US" sz="3100" kern="1200" dirty="0"/>
            <a:t> 활용</a:t>
          </a:r>
        </a:p>
      </dsp:txBody>
      <dsp:txXfrm rot="-5400000">
        <a:off x="946259" y="2459821"/>
        <a:ext cx="10418011" cy="792882"/>
      </dsp:txXfrm>
    </dsp:sp>
    <dsp:sp modelId="{696CE10D-B46F-4DA3-A2B0-D2BBA810B9F9}">
      <dsp:nvSpPr>
        <dsp:cNvPr id="0" name=""/>
        <dsp:cNvSpPr/>
      </dsp:nvSpPr>
      <dsp:spPr>
        <a:xfrm rot="5400000">
          <a:off x="-202769" y="3826067"/>
          <a:ext cx="1351798" cy="946258"/>
        </a:xfrm>
        <a:prstGeom prst="chevron">
          <a:avLst/>
        </a:prstGeom>
        <a:solidFill>
          <a:srgbClr val="DFC3A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Step 4</a:t>
          </a:r>
          <a:endParaRPr lang="ko-KR" altLang="en-US" sz="2400" kern="1200" dirty="0"/>
        </a:p>
      </dsp:txBody>
      <dsp:txXfrm rot="-5400000">
        <a:off x="1" y="4096426"/>
        <a:ext cx="946258" cy="405540"/>
      </dsp:txXfrm>
    </dsp:sp>
    <dsp:sp modelId="{C1148D02-3068-4F80-8E44-3FBCEB7D4A4C}">
      <dsp:nvSpPr>
        <dsp:cNvPr id="0" name=""/>
        <dsp:cNvSpPr/>
      </dsp:nvSpPr>
      <dsp:spPr>
        <a:xfrm rot="5400000">
          <a:off x="5737376" y="-1167820"/>
          <a:ext cx="878668" cy="10460904"/>
        </a:xfrm>
        <a:prstGeom prst="round2SameRect">
          <a:avLst/>
        </a:prstGeom>
        <a:solidFill>
          <a:schemeClr val="lt1"/>
        </a:solidFill>
        <a:ln w="12700" cap="flat" cmpd="sng" algn="ctr">
          <a:solidFill>
            <a:srgbClr val="0193A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3100" kern="1200" dirty="0"/>
            <a:t>Random Forest </a:t>
          </a:r>
          <a:r>
            <a:rPr lang="ko-KR" altLang="en-US" sz="3100" kern="1200" dirty="0"/>
            <a:t>모델링 후 변수중요도 순으로 특성 제거</a:t>
          </a:r>
        </a:p>
      </dsp:txBody>
      <dsp:txXfrm rot="-5400000">
        <a:off x="946259" y="3666190"/>
        <a:ext cx="10418011" cy="792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jessemostipak/hotel-booking-demand/cod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1D4D50-8EEB-453B-8DD4-8658573A49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80" y="23172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1640650" y="2747210"/>
            <a:ext cx="8910699" cy="1363579"/>
            <a:chOff x="1640650" y="2747210"/>
            <a:chExt cx="8910699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1640650" y="3002822"/>
              <a:ext cx="89106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호텔 데이터를 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활용한 예약 취소 예측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9D7342-D647-4D17-987E-AD9E2B1BACC0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EA0DF-E0C2-4FFC-9C2F-57E31F2DE285}"/>
              </a:ext>
            </a:extLst>
          </p:cNvPr>
          <p:cNvSpPr txBox="1"/>
          <p:nvPr/>
        </p:nvSpPr>
        <p:spPr>
          <a:xfrm>
            <a:off x="233114" y="279250"/>
            <a:ext cx="5366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(A.D.A.M)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이동렬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김민송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박소연  김기영 </a:t>
            </a:r>
          </a:p>
        </p:txBody>
      </p: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C665F-C748-48AF-9600-FB650935F241}"/>
              </a:ext>
            </a:extLst>
          </p:cNvPr>
          <p:cNvSpPr/>
          <p:nvPr/>
        </p:nvSpPr>
        <p:spPr>
          <a:xfrm>
            <a:off x="188752" y="1234077"/>
            <a:ext cx="11814496" cy="5544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930713" y="469325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숙박 일수 분포</a:t>
            </a:r>
            <a:endParaRPr lang="en-US" altLang="ko-KR" sz="3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57206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690273-5992-4A5E-9FC8-A0CE460DF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57" y="1668608"/>
            <a:ext cx="10070286" cy="4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97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E1F3EAA-ABEC-4B8A-8771-BBA9E826384C}"/>
              </a:ext>
            </a:extLst>
          </p:cNvPr>
          <p:cNvSpPr/>
          <p:nvPr/>
        </p:nvSpPr>
        <p:spPr>
          <a:xfrm>
            <a:off x="188752" y="1234077"/>
            <a:ext cx="11814496" cy="5544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975165" y="469325"/>
            <a:ext cx="4471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보증금 형태별 예약 취소</a:t>
            </a:r>
            <a:endParaRPr lang="en-US" altLang="ko-KR" sz="3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00DCBA-C7E3-4F6D-97FE-2D5DC7247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5877"/>
            <a:ext cx="92964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9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977787" y="469325"/>
            <a:ext cx="4079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호텔 예약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경로별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취소</a:t>
            </a:r>
            <a:endParaRPr lang="en-US" altLang="ko-KR" sz="3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DFBFC9-AE46-436F-B55C-0FC0C99F00CA}"/>
              </a:ext>
            </a:extLst>
          </p:cNvPr>
          <p:cNvSpPr/>
          <p:nvPr/>
        </p:nvSpPr>
        <p:spPr>
          <a:xfrm>
            <a:off x="188752" y="1234077"/>
            <a:ext cx="11814496" cy="5544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3AA6F0-518C-4BAB-873A-02E10245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5877"/>
            <a:ext cx="92964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4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5F918D4-2A0D-45F6-BC21-DB96CC174EC5}"/>
              </a:ext>
            </a:extLst>
          </p:cNvPr>
          <p:cNvSpPr/>
          <p:nvPr/>
        </p:nvSpPr>
        <p:spPr>
          <a:xfrm>
            <a:off x="188752" y="1234077"/>
            <a:ext cx="11814496" cy="5544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995494" y="515556"/>
            <a:ext cx="317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기간내 예약 상태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EDFFBB-EC02-4769-AF38-2545F52A3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12" y="1399311"/>
            <a:ext cx="9619376" cy="52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자연, 굽어보는이(가) 표시된 사진&#10;&#10;자동 생성된 설명">
            <a:extLst>
              <a:ext uri="{FF2B5EF4-FFF2-40B4-BE49-F238E27FC236}">
                <a16:creationId xmlns:a16="http://schemas.microsoft.com/office/drawing/2014/main" id="{3783FF3F-BDC3-4E6B-985A-27F140A1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E5AFEBE-345C-421D-9E6A-4A0DD540B24B}"/>
              </a:ext>
            </a:extLst>
          </p:cNvPr>
          <p:cNvGrpSpPr/>
          <p:nvPr/>
        </p:nvGrpSpPr>
        <p:grpSpPr>
          <a:xfrm>
            <a:off x="833855" y="2853155"/>
            <a:ext cx="4723049" cy="1151690"/>
            <a:chOff x="656055" y="2853155"/>
            <a:chExt cx="4723049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B4A39E7-0F8D-4B93-9BCE-D8074ADB296F}"/>
                </a:ext>
              </a:extLst>
            </p:cNvPr>
            <p:cNvGrpSpPr/>
            <p:nvPr/>
          </p:nvGrpSpPr>
          <p:grpSpPr>
            <a:xfrm>
              <a:off x="656055" y="2853155"/>
              <a:ext cx="4723049" cy="1151690"/>
              <a:chOff x="3792955" y="2747211"/>
              <a:chExt cx="4723049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2F8684-B732-4FEA-8982-91A4BD399B9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E65F7B-89D6-4469-9DAC-DFF4F768E604}"/>
                  </a:ext>
                </a:extLst>
              </p:cNvPr>
              <p:cNvSpPr txBox="1"/>
              <p:nvPr/>
            </p:nvSpPr>
            <p:spPr>
              <a:xfrm>
                <a:off x="4022850" y="3155076"/>
                <a:ext cx="44931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spc="-150" dirty="0"/>
                  <a:t>취소 예측 분류 모델링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7BE77B-933E-4E29-84ED-CFFEE53737F1}"/>
                </a:ext>
              </a:extLst>
            </p:cNvPr>
            <p:cNvSpPr txBox="1"/>
            <p:nvPr/>
          </p:nvSpPr>
          <p:spPr>
            <a:xfrm>
              <a:off x="737392" y="2917304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2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6490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분류 모델링을 위한 변수 선택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57649CEC-B482-4077-BC7B-E35F82470C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533126"/>
              </p:ext>
            </p:extLst>
          </p:nvPr>
        </p:nvGraphicFramePr>
        <p:xfrm>
          <a:off x="392418" y="1215529"/>
          <a:ext cx="11407163" cy="4979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266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BAC8A67-4A27-401A-8978-900DE7EB9EE9}"/>
              </a:ext>
            </a:extLst>
          </p:cNvPr>
          <p:cNvSpPr/>
          <p:nvPr/>
        </p:nvSpPr>
        <p:spPr>
          <a:xfrm>
            <a:off x="5971999" y="1463229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C5BD39-44F6-48EC-B7DE-1D7EEE27A1D0}"/>
              </a:ext>
            </a:extLst>
          </p:cNvPr>
          <p:cNvSpPr/>
          <p:nvPr/>
        </p:nvSpPr>
        <p:spPr>
          <a:xfrm>
            <a:off x="5964092" y="317637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ED81CF-3D8B-44E9-B52D-81B3D0D3984C}"/>
              </a:ext>
            </a:extLst>
          </p:cNvPr>
          <p:cNvSpPr/>
          <p:nvPr/>
        </p:nvSpPr>
        <p:spPr>
          <a:xfrm>
            <a:off x="5971999" y="487032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63B874-6664-435F-8B7F-3EA18182F8CD}"/>
              </a:ext>
            </a:extLst>
          </p:cNvPr>
          <p:cNvSpPr/>
          <p:nvPr/>
        </p:nvSpPr>
        <p:spPr>
          <a:xfrm>
            <a:off x="5956183" y="1482424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89F7FB-06E4-45A4-BF70-C81C57EDF668}"/>
              </a:ext>
            </a:extLst>
          </p:cNvPr>
          <p:cNvSpPr/>
          <p:nvPr/>
        </p:nvSpPr>
        <p:spPr>
          <a:xfrm>
            <a:off x="5956183" y="3176374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16B02-34F9-4CCF-8101-E4FA3D238B05}"/>
              </a:ext>
            </a:extLst>
          </p:cNvPr>
          <p:cNvSpPr/>
          <p:nvPr/>
        </p:nvSpPr>
        <p:spPr>
          <a:xfrm>
            <a:off x="5956183" y="4870324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990CB-903B-4AE0-89AC-17CE2D422A08}"/>
              </a:ext>
            </a:extLst>
          </p:cNvPr>
          <p:cNvSpPr txBox="1"/>
          <p:nvPr/>
        </p:nvSpPr>
        <p:spPr>
          <a:xfrm>
            <a:off x="6180104" y="181790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F94FD-EE7C-401F-AB7F-2693CD06CBB8}"/>
              </a:ext>
            </a:extLst>
          </p:cNvPr>
          <p:cNvSpPr txBox="1"/>
          <p:nvPr/>
        </p:nvSpPr>
        <p:spPr>
          <a:xfrm>
            <a:off x="6180104" y="3520892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14357-6A3F-4DFC-9D38-C8C06B9DFE1F}"/>
              </a:ext>
            </a:extLst>
          </p:cNvPr>
          <p:cNvSpPr txBox="1"/>
          <p:nvPr/>
        </p:nvSpPr>
        <p:spPr>
          <a:xfrm>
            <a:off x="6167280" y="5213717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06192-A155-4F6C-B1B2-D83F914DFE5B}"/>
              </a:ext>
            </a:extLst>
          </p:cNvPr>
          <p:cNvSpPr txBox="1"/>
          <p:nvPr/>
        </p:nvSpPr>
        <p:spPr>
          <a:xfrm>
            <a:off x="7038413" y="1988848"/>
            <a:ext cx="401878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가장 직관적으로 취소에 영향이 </a:t>
            </a:r>
            <a:endParaRPr lang="en-US" altLang="ko-K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Aft>
                <a:spcPts val="600"/>
              </a:spcAft>
            </a:pP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있을 것으로 생각되는 데이터 선정</a:t>
            </a:r>
            <a:endParaRPr lang="en-US" altLang="ko-K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5365D-637C-463C-888F-00B586AA8594}"/>
              </a:ext>
            </a:extLst>
          </p:cNvPr>
          <p:cNvSpPr txBox="1"/>
          <p:nvPr/>
        </p:nvSpPr>
        <p:spPr>
          <a:xfrm>
            <a:off x="7066521" y="3582447"/>
            <a:ext cx="401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모델에 반영하기 쉬운 </a:t>
            </a:r>
            <a:endParaRPr lang="en-US" altLang="ko-K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이산형 데이터를 우선적으로 고려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09F88-EB46-4706-A6FB-3180D1627522}"/>
              </a:ext>
            </a:extLst>
          </p:cNvPr>
          <p:cNvSpPr txBox="1"/>
          <p:nvPr/>
        </p:nvSpPr>
        <p:spPr>
          <a:xfrm>
            <a:off x="7038413" y="5275272"/>
            <a:ext cx="401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범주형일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경우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unique</a:t>
            </a:r>
            <a:r>
              <a:rPr lang="ko-KR" alt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값이 너무 많은 특성은 탈락시킴</a:t>
            </a:r>
            <a:r>
              <a:rPr lang="en-US" altLang="ko-K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04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최종 특성 선택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86DE07-B644-409C-86C7-3DD1A60BAF45}"/>
              </a:ext>
            </a:extLst>
          </p:cNvPr>
          <p:cNvSpPr/>
          <p:nvPr/>
        </p:nvSpPr>
        <p:spPr>
          <a:xfrm>
            <a:off x="507168" y="3148155"/>
            <a:ext cx="4744339" cy="1496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90000"/>
              </a:lnSpc>
              <a:spcAft>
                <a:spcPts val="600"/>
              </a:spcAft>
            </a:pP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</a:t>
            </a:r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 사람들이 쉽게 이해하고</a:t>
            </a:r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일정 수준 성능을 낼 수 있는 </a:t>
            </a:r>
            <a:endParaRPr lang="en-US" altLang="ko-K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구현</a:t>
            </a:r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”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20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E1F3EAA-ABEC-4B8A-8771-BBA9E826384C}"/>
              </a:ext>
            </a:extLst>
          </p:cNvPr>
          <p:cNvSpPr/>
          <p:nvPr/>
        </p:nvSpPr>
        <p:spPr>
          <a:xfrm>
            <a:off x="188752" y="1234077"/>
            <a:ext cx="11814496" cy="5544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551405" y="469325"/>
            <a:ext cx="5894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 선택 및 범주형 데이터 전환</a:t>
            </a:r>
            <a:endParaRPr lang="en-US" altLang="ko-KR" sz="3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 descr="텍스트, 명판이(가) 표시된 사진&#10;&#10;자동 생성된 설명">
            <a:extLst>
              <a:ext uri="{FF2B5EF4-FFF2-40B4-BE49-F238E27FC236}">
                <a16:creationId xmlns:a16="http://schemas.microsoft.com/office/drawing/2014/main" id="{74C52CE5-3C58-4E80-BF57-88BCF051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5" y="1981201"/>
            <a:ext cx="5381384" cy="45146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76B6DE-9A3B-4FC8-B2DE-917D42E4E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17203"/>
            <a:ext cx="5805182" cy="19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1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E1F3EAA-ABEC-4B8A-8771-BBA9E826384C}"/>
              </a:ext>
            </a:extLst>
          </p:cNvPr>
          <p:cNvSpPr/>
          <p:nvPr/>
        </p:nvSpPr>
        <p:spPr>
          <a:xfrm>
            <a:off x="188752" y="1234077"/>
            <a:ext cx="11814496" cy="5544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696118" y="469317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오버 샘플링</a:t>
            </a:r>
            <a:endParaRPr lang="en-US" altLang="ko-KR" sz="3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C24C3-874A-4F6B-AF11-2FD412A9A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0" y="1818832"/>
            <a:ext cx="6689739" cy="437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0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수학적 분류기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35220F-99DF-49CC-9443-A8E87A62BE3A}"/>
              </a:ext>
            </a:extLst>
          </p:cNvPr>
          <p:cNvGrpSpPr/>
          <p:nvPr/>
        </p:nvGrpSpPr>
        <p:grpSpPr>
          <a:xfrm>
            <a:off x="1785455" y="1107683"/>
            <a:ext cx="2859999" cy="2265838"/>
            <a:chOff x="665820" y="2022338"/>
            <a:chExt cx="2859999" cy="226583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CA26DC4-886E-4B5E-AFB2-2A843BD05BD0}"/>
                </a:ext>
              </a:extLst>
            </p:cNvPr>
            <p:cNvSpPr txBox="1"/>
            <p:nvPr/>
          </p:nvSpPr>
          <p:spPr>
            <a:xfrm>
              <a:off x="1701017" y="2022338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KNN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7F779F9-7352-4A6E-9998-CC0266A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39A3FF-E04A-4F97-9EA4-5EA4A2639D8B}"/>
                </a:ext>
              </a:extLst>
            </p:cNvPr>
            <p:cNvSpPr txBox="1"/>
            <p:nvPr/>
          </p:nvSpPr>
          <p:spPr>
            <a:xfrm>
              <a:off x="665820" y="2532014"/>
              <a:ext cx="2859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훈련 데이터 점수 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:  87 %    </a:t>
              </a:r>
            </a:p>
            <a:p>
              <a:pPr algn="ctr"/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평가 데이터 점수 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:  79 %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0B2BB9-A13A-4699-9CC8-8679F64371C6}"/>
                </a:ext>
              </a:extLst>
            </p:cNvPr>
            <p:cNvSpPr txBox="1"/>
            <p:nvPr/>
          </p:nvSpPr>
          <p:spPr>
            <a:xfrm>
              <a:off x="1209833" y="3118625"/>
              <a:ext cx="208045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오버 피팅이 발생하고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모델 자체가 무거워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최적의 파라미터를 찾는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en-US" altLang="ko-KR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GridSearchCV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수행이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어려웠음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F66C8CA3-E0AC-4411-A48A-1D3A1207620F}"/>
              </a:ext>
            </a:extLst>
          </p:cNvPr>
          <p:cNvSpPr/>
          <p:nvPr/>
        </p:nvSpPr>
        <p:spPr>
          <a:xfrm>
            <a:off x="4645454" y="2492765"/>
            <a:ext cx="2102679" cy="2102679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7F36CB-A1AA-4664-B43D-F05AF9972115}"/>
              </a:ext>
            </a:extLst>
          </p:cNvPr>
          <p:cNvSpPr txBox="1"/>
          <p:nvPr/>
        </p:nvSpPr>
        <p:spPr>
          <a:xfrm>
            <a:off x="4638653" y="3312809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수학적 분류기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EE1D90-424C-4D6C-81E8-EFC36B172B4F}"/>
              </a:ext>
            </a:extLst>
          </p:cNvPr>
          <p:cNvGrpSpPr/>
          <p:nvPr/>
        </p:nvGrpSpPr>
        <p:grpSpPr>
          <a:xfrm>
            <a:off x="6748133" y="1056384"/>
            <a:ext cx="2613198" cy="2256425"/>
            <a:chOff x="6882563" y="1237964"/>
            <a:chExt cx="2613198" cy="225642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709E3BD-9648-4E68-8378-C5E14055DE01}"/>
                </a:ext>
              </a:extLst>
            </p:cNvPr>
            <p:cNvGrpSpPr/>
            <p:nvPr/>
          </p:nvGrpSpPr>
          <p:grpSpPr>
            <a:xfrm>
              <a:off x="6882563" y="1237964"/>
              <a:ext cx="2613198" cy="1032896"/>
              <a:chOff x="789221" y="2006694"/>
              <a:chExt cx="2613198" cy="103289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019DC1-3E61-4CC8-9845-D10084520CA0}"/>
                  </a:ext>
                </a:extLst>
              </p:cNvPr>
              <p:cNvSpPr txBox="1"/>
              <p:nvPr/>
            </p:nvSpPr>
            <p:spPr>
              <a:xfrm>
                <a:off x="1188683" y="2006694"/>
                <a:ext cx="1814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Logistic Regression</a:t>
                </a:r>
                <a:endPara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3BAA2603-8E64-4997-8B10-6C46CEC3D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221" y="2462391"/>
                <a:ext cx="2613198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BA5AD01-4FB6-4F84-95C6-735EB349C99F}"/>
                  </a:ext>
                </a:extLst>
              </p:cNvPr>
              <p:cNvSpPr txBox="1"/>
              <p:nvPr/>
            </p:nvSpPr>
            <p:spPr>
              <a:xfrm>
                <a:off x="789221" y="2516370"/>
                <a:ext cx="26131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훈련 데이터 점수  </a:t>
                </a:r>
                <a:r>
                  <a:rPr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 74 % </a:t>
                </a:r>
              </a:p>
              <a:p>
                <a:pPr algn="ctr"/>
                <a:r>
                  <a:rPr lang="ko-KR" altLang="en-US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평가 데이터 점수  </a:t>
                </a:r>
                <a:r>
                  <a:rPr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 76 %</a:t>
                </a:r>
                <a:endPara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5371BB-76F7-41C8-8D47-58B5D67FFB2B}"/>
                </a:ext>
              </a:extLst>
            </p:cNvPr>
            <p:cNvSpPr txBox="1"/>
            <p:nvPr/>
          </p:nvSpPr>
          <p:spPr>
            <a:xfrm>
              <a:off x="7282025" y="2324838"/>
              <a:ext cx="194091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소요 시간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메모리 대비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효율이 좋은 모델이기 때문에 채택을 고려했으나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매개변수 조정에도 성능 변화가 미미해 기각함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3730D7-AFB8-4FF9-8B73-4DBBD059369E}"/>
              </a:ext>
            </a:extLst>
          </p:cNvPr>
          <p:cNvGrpSpPr/>
          <p:nvPr/>
        </p:nvGrpSpPr>
        <p:grpSpPr>
          <a:xfrm>
            <a:off x="4390194" y="4717422"/>
            <a:ext cx="2613198" cy="2083654"/>
            <a:chOff x="4384444" y="4764743"/>
            <a:chExt cx="2613198" cy="208365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877FF07-5CBE-48FA-ABAE-98E1BA8BA0DD}"/>
                </a:ext>
              </a:extLst>
            </p:cNvPr>
            <p:cNvGrpSpPr/>
            <p:nvPr/>
          </p:nvGrpSpPr>
          <p:grpSpPr>
            <a:xfrm>
              <a:off x="4384444" y="4764743"/>
              <a:ext cx="2613198" cy="950040"/>
              <a:chOff x="789221" y="2072021"/>
              <a:chExt cx="2613198" cy="95004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2D648B-3BAA-4B2D-BEF6-D77A8F7FC695}"/>
                  </a:ext>
                </a:extLst>
              </p:cNvPr>
              <p:cNvSpPr txBox="1"/>
              <p:nvPr/>
            </p:nvSpPr>
            <p:spPr>
              <a:xfrm>
                <a:off x="1778854" y="2072021"/>
                <a:ext cx="538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SVC</a:t>
                </a:r>
                <a:endPara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44CB35A-A3E2-41B3-AD47-CB5391927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221" y="2462391"/>
                <a:ext cx="2613198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DFB271-2E1A-4396-9318-3358C89EA0EF}"/>
                  </a:ext>
                </a:extLst>
              </p:cNvPr>
              <p:cNvSpPr txBox="1"/>
              <p:nvPr/>
            </p:nvSpPr>
            <p:spPr>
              <a:xfrm>
                <a:off x="1151535" y="2498841"/>
                <a:ext cx="18885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훈련 데이터 점수 </a:t>
                </a:r>
                <a:r>
                  <a:rPr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 78 % </a:t>
                </a:r>
              </a:p>
              <a:p>
                <a:r>
                  <a:rPr lang="ko-KR" altLang="en-US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평가 데이터 점수 </a:t>
                </a:r>
                <a:r>
                  <a:rPr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 80 %</a:t>
                </a:r>
                <a:endPara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05054E-B606-4564-A312-3326A36A410A}"/>
                </a:ext>
              </a:extLst>
            </p:cNvPr>
            <p:cNvSpPr txBox="1"/>
            <p:nvPr/>
          </p:nvSpPr>
          <p:spPr>
            <a:xfrm>
              <a:off x="4672891" y="5678846"/>
              <a:ext cx="194091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특별한 변수 값 조정 없이도 스케일링만으로도 충분한 성능을 보여 수학적 분류 모델에서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SVC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를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best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모델로 선정함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28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E1DBB-13E2-4867-9811-D7425012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 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40154" y="2230106"/>
            <a:ext cx="3195426" cy="690146"/>
            <a:chOff x="440154" y="2095500"/>
            <a:chExt cx="3195426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2383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연구 주제 소개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40154" y="3759471"/>
            <a:ext cx="3875099" cy="690146"/>
            <a:chOff x="440154" y="2095500"/>
            <a:chExt cx="3875099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3063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탐색적 데이터 분석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440154" y="5288837"/>
            <a:ext cx="4295086" cy="690146"/>
            <a:chOff x="440154" y="2095500"/>
            <a:chExt cx="4295086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3483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취소 예측 분류 모델링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트리 계열 분류기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35220F-99DF-49CC-9443-A8E87A62BE3A}"/>
              </a:ext>
            </a:extLst>
          </p:cNvPr>
          <p:cNvGrpSpPr/>
          <p:nvPr/>
        </p:nvGrpSpPr>
        <p:grpSpPr>
          <a:xfrm>
            <a:off x="1164670" y="2296081"/>
            <a:ext cx="2859999" cy="1032896"/>
            <a:chOff x="665820" y="2022338"/>
            <a:chExt cx="2859999" cy="10328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CA26DC4-886E-4B5E-AFB2-2A843BD05BD0}"/>
                </a:ext>
              </a:extLst>
            </p:cNvPr>
            <p:cNvSpPr txBox="1"/>
            <p:nvPr/>
          </p:nvSpPr>
          <p:spPr>
            <a:xfrm>
              <a:off x="1347207" y="2022338"/>
              <a:ext cx="1323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Decision Tree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7F779F9-7352-4A6E-9998-CC0266A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39A3FF-E04A-4F97-9EA4-5EA4A2639D8B}"/>
                </a:ext>
              </a:extLst>
            </p:cNvPr>
            <p:cNvSpPr txBox="1"/>
            <p:nvPr/>
          </p:nvSpPr>
          <p:spPr>
            <a:xfrm>
              <a:off x="665820" y="2532014"/>
              <a:ext cx="2859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훈련 데이터 점수 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:  99 %    </a:t>
              </a:r>
            </a:p>
            <a:p>
              <a:pPr algn="ctr"/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평가 데이터 점수 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:  78 %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926A26-9AEE-4A32-BA8D-EA8EDF686DA5}"/>
              </a:ext>
            </a:extLst>
          </p:cNvPr>
          <p:cNvGrpSpPr/>
          <p:nvPr/>
        </p:nvGrpSpPr>
        <p:grpSpPr>
          <a:xfrm>
            <a:off x="4442141" y="2320786"/>
            <a:ext cx="2424062" cy="2396636"/>
            <a:chOff x="4574536" y="2347253"/>
            <a:chExt cx="2424062" cy="239663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BA77C2-EB49-4FBF-8D27-FE65409FB84F}"/>
                </a:ext>
              </a:extLst>
            </p:cNvPr>
            <p:cNvSpPr/>
            <p:nvPr/>
          </p:nvSpPr>
          <p:spPr>
            <a:xfrm>
              <a:off x="4598783" y="2347253"/>
              <a:ext cx="2384196" cy="2396636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7F36CB-A1AA-4664-B43D-F05AF9972115}"/>
                </a:ext>
              </a:extLst>
            </p:cNvPr>
            <p:cNvSpPr txBox="1"/>
            <p:nvPr/>
          </p:nvSpPr>
          <p:spPr>
            <a:xfrm>
              <a:off x="4574536" y="3301505"/>
              <a:ext cx="2424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트리계열 분류기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EE1D90-424C-4D6C-81E8-EFC36B172B4F}"/>
              </a:ext>
            </a:extLst>
          </p:cNvPr>
          <p:cNvGrpSpPr/>
          <p:nvPr/>
        </p:nvGrpSpPr>
        <p:grpSpPr>
          <a:xfrm>
            <a:off x="4683714" y="2296081"/>
            <a:ext cx="5457321" cy="3427836"/>
            <a:chOff x="4038440" y="1237964"/>
            <a:chExt cx="5457321" cy="342783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709E3BD-9648-4E68-8378-C5E14055DE01}"/>
                </a:ext>
              </a:extLst>
            </p:cNvPr>
            <p:cNvGrpSpPr/>
            <p:nvPr/>
          </p:nvGrpSpPr>
          <p:grpSpPr>
            <a:xfrm>
              <a:off x="6882563" y="1237964"/>
              <a:ext cx="2613198" cy="1032896"/>
              <a:chOff x="789221" y="2006694"/>
              <a:chExt cx="2613198" cy="103289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1019DC1-3E61-4CC8-9845-D10084520CA0}"/>
                  </a:ext>
                </a:extLst>
              </p:cNvPr>
              <p:cNvSpPr txBox="1"/>
              <p:nvPr/>
            </p:nvSpPr>
            <p:spPr>
              <a:xfrm>
                <a:off x="1332669" y="2006694"/>
                <a:ext cx="1526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Random Forest</a:t>
                </a:r>
                <a:endPara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3BAA2603-8E64-4997-8B10-6C46CEC3D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221" y="2462391"/>
                <a:ext cx="2613198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BA5AD01-4FB6-4F84-95C6-735EB349C99F}"/>
                  </a:ext>
                </a:extLst>
              </p:cNvPr>
              <p:cNvSpPr txBox="1"/>
              <p:nvPr/>
            </p:nvSpPr>
            <p:spPr>
              <a:xfrm>
                <a:off x="789221" y="2516370"/>
                <a:ext cx="26131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훈련 데이터 점수  </a:t>
                </a:r>
                <a:r>
                  <a:rPr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 99 % </a:t>
                </a:r>
              </a:p>
              <a:p>
                <a:pPr algn="ctr"/>
                <a:r>
                  <a:rPr lang="ko-KR" altLang="en-US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평가 데이터 점수  </a:t>
                </a:r>
                <a:r>
                  <a:rPr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 81 %</a:t>
                </a:r>
                <a:endPara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5371BB-76F7-41C8-8D47-58B5D67FFB2B}"/>
                </a:ext>
              </a:extLst>
            </p:cNvPr>
            <p:cNvSpPr txBox="1"/>
            <p:nvPr/>
          </p:nvSpPr>
          <p:spPr>
            <a:xfrm>
              <a:off x="4038440" y="3927136"/>
              <a:ext cx="197714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높은 분류 예측 성능을  보이지만 오버 피팅이 심하게 발생함을 알 수 있다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92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73A955-7237-4D7B-901A-2A8709AC189E}"/>
              </a:ext>
            </a:extLst>
          </p:cNvPr>
          <p:cNvSpPr/>
          <p:nvPr/>
        </p:nvSpPr>
        <p:spPr>
          <a:xfrm>
            <a:off x="204467" y="1261888"/>
            <a:ext cx="5815333" cy="49067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986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매개 변수 값 변경에 따른 성능 확인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트리계열 분류기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20B4FD-7C7F-4D5F-8732-2F0AC003658C}"/>
              </a:ext>
            </a:extLst>
          </p:cNvPr>
          <p:cNvGrpSpPr/>
          <p:nvPr/>
        </p:nvGrpSpPr>
        <p:grpSpPr>
          <a:xfrm>
            <a:off x="293431" y="4300021"/>
            <a:ext cx="5629198" cy="1969537"/>
            <a:chOff x="280667" y="1343804"/>
            <a:chExt cx="2320334" cy="124535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280667" y="1343804"/>
              <a:ext cx="2320334" cy="1052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359841" y="1460422"/>
              <a:ext cx="2044999" cy="112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:  RF 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모델 </a:t>
              </a:r>
              <a:r>
                <a:rPr lang="en-US" altLang="ko-KR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max_depth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12 ~ 15 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성능 준수 확인</a:t>
              </a:r>
              <a:endPara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dirty="0" err="1"/>
                <a:t>max_depth</a:t>
              </a:r>
              <a:r>
                <a:rPr lang="en-US" altLang="ko-KR" dirty="0"/>
                <a:t> = 15, </a:t>
              </a:r>
              <a:r>
                <a:rPr lang="ko-KR" altLang="en-US" dirty="0"/>
                <a:t>나머지 값 </a:t>
              </a:r>
              <a:r>
                <a:rPr lang="en-US" altLang="ko-KR" dirty="0"/>
                <a:t>default </a:t>
              </a:r>
              <a:r>
                <a:rPr lang="ko-KR" altLang="en-US" dirty="0"/>
                <a:t>설정</a:t>
              </a:r>
              <a:endParaRPr lang="en-US" altLang="ko-KR" dirty="0"/>
            </a:p>
            <a:p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B :  DT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모델 </a:t>
              </a:r>
              <a:r>
                <a:rPr lang="en-US" altLang="ko-KR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max_depth</a:t>
              </a:r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11 ~ 12 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성능 준수 확인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dirty="0" err="1"/>
                <a:t>max_depth</a:t>
              </a:r>
              <a:r>
                <a:rPr lang="en-US" altLang="ko-KR" dirty="0"/>
                <a:t> = 12, </a:t>
              </a:r>
              <a:r>
                <a:rPr lang="ko-KR" altLang="en-US" dirty="0"/>
                <a:t>나머지 값 </a:t>
              </a:r>
              <a:r>
                <a:rPr lang="en-US" altLang="ko-KR" dirty="0"/>
                <a:t>default </a:t>
              </a:r>
              <a:r>
                <a:rPr lang="ko-KR" altLang="en-US" dirty="0"/>
                <a:t>설정</a:t>
              </a:r>
              <a:endParaRPr lang="en-US" altLang="ko-KR" dirty="0"/>
            </a:p>
            <a:p>
              <a:pPr algn="ctr"/>
              <a:endParaRPr lang="en-US" altLang="ko-KR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8BCFA1-51C9-4889-B8EA-543D15370E81}"/>
              </a:ext>
            </a:extLst>
          </p:cNvPr>
          <p:cNvGrpSpPr/>
          <p:nvPr/>
        </p:nvGrpSpPr>
        <p:grpSpPr>
          <a:xfrm>
            <a:off x="1482964" y="2418616"/>
            <a:ext cx="3365267" cy="1493036"/>
            <a:chOff x="1275313" y="2458387"/>
            <a:chExt cx="3365267" cy="149303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A1B9AAC-997C-46E8-B5F2-E11BADCDE091}"/>
                </a:ext>
              </a:extLst>
            </p:cNvPr>
            <p:cNvSpPr/>
            <p:nvPr/>
          </p:nvSpPr>
          <p:spPr>
            <a:xfrm>
              <a:off x="1275313" y="2458387"/>
              <a:ext cx="1493036" cy="149303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E0A3F9B0-57CE-44D8-91EB-ACB934E33B33}"/>
                </a:ext>
              </a:extLst>
            </p:cNvPr>
            <p:cNvSpPr/>
            <p:nvPr/>
          </p:nvSpPr>
          <p:spPr>
            <a:xfrm>
              <a:off x="3147544" y="2458387"/>
              <a:ext cx="1493036" cy="14930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C7EAF9-BA57-4F24-BC16-8248AA73A691}"/>
                </a:ext>
              </a:extLst>
            </p:cNvPr>
            <p:cNvSpPr txBox="1"/>
            <p:nvPr/>
          </p:nvSpPr>
          <p:spPr>
            <a:xfrm>
              <a:off x="1781200" y="2930815"/>
              <a:ext cx="4780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DE73D056-FE70-4D75-8771-A9D76DAF179A}"/>
                </a:ext>
              </a:extLst>
            </p:cNvPr>
            <p:cNvSpPr txBox="1"/>
            <p:nvPr/>
          </p:nvSpPr>
          <p:spPr>
            <a:xfrm>
              <a:off x="3645537" y="2930815"/>
              <a:ext cx="4780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B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2" name="Picture 10">
            <a:extLst>
              <a:ext uri="{FF2B5EF4-FFF2-40B4-BE49-F238E27FC236}">
                <a16:creationId xmlns:a16="http://schemas.microsoft.com/office/drawing/2014/main" id="{B186F477-7CB4-4A02-844D-C5134FD6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436" y="3892689"/>
            <a:ext cx="3657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8ABF4EFF-4AAE-469D-83E9-66FF6226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436" y="1216095"/>
            <a:ext cx="3657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4CB0AFEF-B1C8-47FA-A496-2AC28A1F4779}"/>
              </a:ext>
            </a:extLst>
          </p:cNvPr>
          <p:cNvSpPr/>
          <p:nvPr/>
        </p:nvSpPr>
        <p:spPr>
          <a:xfrm>
            <a:off x="10236375" y="939246"/>
            <a:ext cx="885972" cy="8859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48DA73F-736A-41AF-A5B3-45D6FEAE6483}"/>
              </a:ext>
            </a:extLst>
          </p:cNvPr>
          <p:cNvSpPr/>
          <p:nvPr/>
        </p:nvSpPr>
        <p:spPr>
          <a:xfrm>
            <a:off x="10205937" y="3584599"/>
            <a:ext cx="885972" cy="8859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2532E1-E000-48F1-AF06-4F38C9B89546}"/>
              </a:ext>
            </a:extLst>
          </p:cNvPr>
          <p:cNvSpPr txBox="1"/>
          <p:nvPr/>
        </p:nvSpPr>
        <p:spPr>
          <a:xfrm>
            <a:off x="10437676" y="1074831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DC1F35-1D75-4881-B5A8-A513D8AED9A5}"/>
              </a:ext>
            </a:extLst>
          </p:cNvPr>
          <p:cNvSpPr txBox="1"/>
          <p:nvPr/>
        </p:nvSpPr>
        <p:spPr>
          <a:xfrm>
            <a:off x="10409915" y="3715247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B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03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72AFAF-07D8-4D3A-A71F-BA8817913054}"/>
              </a:ext>
            </a:extLst>
          </p:cNvPr>
          <p:cNvSpPr/>
          <p:nvPr/>
        </p:nvSpPr>
        <p:spPr>
          <a:xfrm>
            <a:off x="275306" y="1332669"/>
            <a:ext cx="5520561" cy="5135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E6D5B9-DFCE-41C8-A96F-F5946A46AE0C}"/>
              </a:ext>
            </a:extLst>
          </p:cNvPr>
          <p:cNvSpPr/>
          <p:nvPr/>
        </p:nvSpPr>
        <p:spPr>
          <a:xfrm>
            <a:off x="272792" y="1320293"/>
            <a:ext cx="734725" cy="7347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344C50-DBF3-4E4A-A1C9-FE6469704066}"/>
              </a:ext>
            </a:extLst>
          </p:cNvPr>
          <p:cNvSpPr txBox="1"/>
          <p:nvPr/>
        </p:nvSpPr>
        <p:spPr>
          <a:xfrm>
            <a:off x="415282" y="1366180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FF775B4-1CC3-47EF-8ADC-B0A8409A1D36}"/>
              </a:ext>
            </a:extLst>
          </p:cNvPr>
          <p:cNvSpPr txBox="1"/>
          <p:nvPr/>
        </p:nvSpPr>
        <p:spPr>
          <a:xfrm>
            <a:off x="2723639" y="578906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77%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A2C9C9-3B67-4AC7-B9F1-32841B2EB729}"/>
              </a:ext>
            </a:extLst>
          </p:cNvPr>
          <p:cNvGrpSpPr/>
          <p:nvPr/>
        </p:nvGrpSpPr>
        <p:grpSpPr>
          <a:xfrm>
            <a:off x="1649994" y="2056976"/>
            <a:ext cx="2902854" cy="3166157"/>
            <a:chOff x="1649994" y="2064863"/>
            <a:chExt cx="2902854" cy="316615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220B3BA-319E-4BCF-8947-10401B229E22}"/>
                </a:ext>
              </a:extLst>
            </p:cNvPr>
            <p:cNvSpPr/>
            <p:nvPr/>
          </p:nvSpPr>
          <p:spPr>
            <a:xfrm>
              <a:off x="1649994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68B2C0C-3AAF-405B-807F-4AA4D8D5F694}"/>
                </a:ext>
              </a:extLst>
            </p:cNvPr>
            <p:cNvSpPr/>
            <p:nvPr/>
          </p:nvSpPr>
          <p:spPr>
            <a:xfrm>
              <a:off x="1946047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221EB07-B82B-41B9-9AA3-24E5960093F6}"/>
                </a:ext>
              </a:extLst>
            </p:cNvPr>
            <p:cNvSpPr/>
            <p:nvPr/>
          </p:nvSpPr>
          <p:spPr>
            <a:xfrm>
              <a:off x="2242100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3487CC2-5412-4F2D-9D85-AED605CA23BE}"/>
                </a:ext>
              </a:extLst>
            </p:cNvPr>
            <p:cNvSpPr/>
            <p:nvPr/>
          </p:nvSpPr>
          <p:spPr>
            <a:xfrm>
              <a:off x="2538152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91B29E0-FC35-4F45-B40C-66E6B972B728}"/>
                </a:ext>
              </a:extLst>
            </p:cNvPr>
            <p:cNvSpPr/>
            <p:nvPr/>
          </p:nvSpPr>
          <p:spPr>
            <a:xfrm>
              <a:off x="2834205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EEEA034-E44D-4F26-A3C4-F25A760E8AF5}"/>
                </a:ext>
              </a:extLst>
            </p:cNvPr>
            <p:cNvSpPr/>
            <p:nvPr/>
          </p:nvSpPr>
          <p:spPr>
            <a:xfrm>
              <a:off x="3130257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A7F7782-EFF3-4CC7-A4D1-33C55A7393AF}"/>
                </a:ext>
              </a:extLst>
            </p:cNvPr>
            <p:cNvSpPr/>
            <p:nvPr/>
          </p:nvSpPr>
          <p:spPr>
            <a:xfrm>
              <a:off x="3426309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4394BFB-ABB6-4817-930E-74C56116DAD8}"/>
                </a:ext>
              </a:extLst>
            </p:cNvPr>
            <p:cNvSpPr/>
            <p:nvPr/>
          </p:nvSpPr>
          <p:spPr>
            <a:xfrm>
              <a:off x="3722363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C8FA7A0-643F-4E4C-B6E9-860770DB75B4}"/>
                </a:ext>
              </a:extLst>
            </p:cNvPr>
            <p:cNvSpPr/>
            <p:nvPr/>
          </p:nvSpPr>
          <p:spPr>
            <a:xfrm>
              <a:off x="4018415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34C6964-5D5E-49BE-92DF-B457AE9866A6}"/>
                </a:ext>
              </a:extLst>
            </p:cNvPr>
            <p:cNvSpPr/>
            <p:nvPr/>
          </p:nvSpPr>
          <p:spPr>
            <a:xfrm>
              <a:off x="4314468" y="206486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E2B7439-8AA4-4D0C-BA00-797CDCA8714E}"/>
                </a:ext>
              </a:extLst>
            </p:cNvPr>
            <p:cNvSpPr/>
            <p:nvPr/>
          </p:nvSpPr>
          <p:spPr>
            <a:xfrm>
              <a:off x="3426309" y="239017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C0588CE-3FEA-400B-A511-22825FF664F6}"/>
                </a:ext>
              </a:extLst>
            </p:cNvPr>
            <p:cNvSpPr/>
            <p:nvPr/>
          </p:nvSpPr>
          <p:spPr>
            <a:xfrm>
              <a:off x="3722363" y="239017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58DC546-E187-4A0A-80F4-EBFAFACAB852}"/>
                </a:ext>
              </a:extLst>
            </p:cNvPr>
            <p:cNvSpPr/>
            <p:nvPr/>
          </p:nvSpPr>
          <p:spPr>
            <a:xfrm>
              <a:off x="4018415" y="239017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5EBDDE9A-1874-43FE-88F1-04979E0DEDDF}"/>
                </a:ext>
              </a:extLst>
            </p:cNvPr>
            <p:cNvSpPr/>
            <p:nvPr/>
          </p:nvSpPr>
          <p:spPr>
            <a:xfrm>
              <a:off x="4314468" y="239017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CB53E5A-FF59-4ED6-9A9D-51865063E064}"/>
                </a:ext>
              </a:extLst>
            </p:cNvPr>
            <p:cNvSpPr/>
            <p:nvPr/>
          </p:nvSpPr>
          <p:spPr>
            <a:xfrm>
              <a:off x="1649994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5410769-0C8F-48F0-AB01-64F0FDDE9D3F}"/>
                </a:ext>
              </a:extLst>
            </p:cNvPr>
            <p:cNvSpPr/>
            <p:nvPr/>
          </p:nvSpPr>
          <p:spPr>
            <a:xfrm>
              <a:off x="1946047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B3450A8-065B-4927-9020-B50F89C55D7D}"/>
                </a:ext>
              </a:extLst>
            </p:cNvPr>
            <p:cNvSpPr/>
            <p:nvPr/>
          </p:nvSpPr>
          <p:spPr>
            <a:xfrm>
              <a:off x="2242100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02B1D0A-9A7A-4F9F-A33F-1180F88CB81E}"/>
                </a:ext>
              </a:extLst>
            </p:cNvPr>
            <p:cNvSpPr/>
            <p:nvPr/>
          </p:nvSpPr>
          <p:spPr>
            <a:xfrm>
              <a:off x="2538152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4993021-3FE8-4C99-8DE2-4A4FF4160249}"/>
                </a:ext>
              </a:extLst>
            </p:cNvPr>
            <p:cNvSpPr/>
            <p:nvPr/>
          </p:nvSpPr>
          <p:spPr>
            <a:xfrm>
              <a:off x="2834205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8A88B5B-0684-4654-8209-42C721C95937}"/>
                </a:ext>
              </a:extLst>
            </p:cNvPr>
            <p:cNvSpPr/>
            <p:nvPr/>
          </p:nvSpPr>
          <p:spPr>
            <a:xfrm>
              <a:off x="3130257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62BF5397-52C7-4F91-A4DC-5759F20EB10E}"/>
                </a:ext>
              </a:extLst>
            </p:cNvPr>
            <p:cNvSpPr/>
            <p:nvPr/>
          </p:nvSpPr>
          <p:spPr>
            <a:xfrm>
              <a:off x="3426309" y="271548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852A114-5F56-496F-AB75-ED68E5EDCA20}"/>
                </a:ext>
              </a:extLst>
            </p:cNvPr>
            <p:cNvSpPr/>
            <p:nvPr/>
          </p:nvSpPr>
          <p:spPr>
            <a:xfrm>
              <a:off x="1649994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F63068AF-A6B2-4352-843B-C00C6B7633FB}"/>
                </a:ext>
              </a:extLst>
            </p:cNvPr>
            <p:cNvSpPr/>
            <p:nvPr/>
          </p:nvSpPr>
          <p:spPr>
            <a:xfrm>
              <a:off x="1946047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028D8D9-6D56-40CA-98A7-206141439C0F}"/>
                </a:ext>
              </a:extLst>
            </p:cNvPr>
            <p:cNvSpPr/>
            <p:nvPr/>
          </p:nvSpPr>
          <p:spPr>
            <a:xfrm>
              <a:off x="2242100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D0C0215-B1D0-4399-9720-1D32B78A7B00}"/>
                </a:ext>
              </a:extLst>
            </p:cNvPr>
            <p:cNvSpPr/>
            <p:nvPr/>
          </p:nvSpPr>
          <p:spPr>
            <a:xfrm>
              <a:off x="2538152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70BC47F-1A10-490C-B723-95F3959C8326}"/>
                </a:ext>
              </a:extLst>
            </p:cNvPr>
            <p:cNvSpPr/>
            <p:nvPr/>
          </p:nvSpPr>
          <p:spPr>
            <a:xfrm>
              <a:off x="2834205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379F23F-694F-4A25-BD19-04EFEEA6E9A4}"/>
                </a:ext>
              </a:extLst>
            </p:cNvPr>
            <p:cNvSpPr/>
            <p:nvPr/>
          </p:nvSpPr>
          <p:spPr>
            <a:xfrm>
              <a:off x="3130257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DB9BFF9-C222-430D-8B70-5662A080FF7D}"/>
                </a:ext>
              </a:extLst>
            </p:cNvPr>
            <p:cNvSpPr/>
            <p:nvPr/>
          </p:nvSpPr>
          <p:spPr>
            <a:xfrm>
              <a:off x="3426309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110401C-02B5-418B-9D70-79F0510B1406}"/>
                </a:ext>
              </a:extLst>
            </p:cNvPr>
            <p:cNvSpPr/>
            <p:nvPr/>
          </p:nvSpPr>
          <p:spPr>
            <a:xfrm>
              <a:off x="3722363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546544FB-F60C-41C3-B38C-34AB3426EAAC}"/>
                </a:ext>
              </a:extLst>
            </p:cNvPr>
            <p:cNvSpPr/>
            <p:nvPr/>
          </p:nvSpPr>
          <p:spPr>
            <a:xfrm>
              <a:off x="4018415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99497A7-8BF7-4008-8CC6-8198D3EAE1F2}"/>
                </a:ext>
              </a:extLst>
            </p:cNvPr>
            <p:cNvSpPr/>
            <p:nvPr/>
          </p:nvSpPr>
          <p:spPr>
            <a:xfrm>
              <a:off x="4314468" y="3040788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F76B26F-1156-498C-A7C0-06E4605C159D}"/>
                </a:ext>
              </a:extLst>
            </p:cNvPr>
            <p:cNvSpPr/>
            <p:nvPr/>
          </p:nvSpPr>
          <p:spPr>
            <a:xfrm>
              <a:off x="1649994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086DBCA5-B1BB-4FDA-8594-D1DA4C09835E}"/>
                </a:ext>
              </a:extLst>
            </p:cNvPr>
            <p:cNvSpPr/>
            <p:nvPr/>
          </p:nvSpPr>
          <p:spPr>
            <a:xfrm>
              <a:off x="1946047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9208736-67C5-49AB-899F-6126204A856D}"/>
                </a:ext>
              </a:extLst>
            </p:cNvPr>
            <p:cNvSpPr/>
            <p:nvPr/>
          </p:nvSpPr>
          <p:spPr>
            <a:xfrm>
              <a:off x="2242100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3EB9DF2-EC00-42D4-8F73-711A783F40A5}"/>
                </a:ext>
              </a:extLst>
            </p:cNvPr>
            <p:cNvSpPr/>
            <p:nvPr/>
          </p:nvSpPr>
          <p:spPr>
            <a:xfrm>
              <a:off x="2538152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1D39DF52-4349-4FCF-9345-2F23ABB99F2D}"/>
                </a:ext>
              </a:extLst>
            </p:cNvPr>
            <p:cNvSpPr/>
            <p:nvPr/>
          </p:nvSpPr>
          <p:spPr>
            <a:xfrm>
              <a:off x="2834205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D5DCCAE-FBD7-4E5E-A885-B921FC81B00D}"/>
                </a:ext>
              </a:extLst>
            </p:cNvPr>
            <p:cNvSpPr/>
            <p:nvPr/>
          </p:nvSpPr>
          <p:spPr>
            <a:xfrm>
              <a:off x="3130257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C848C8B-8699-4013-A339-E29BC2820258}"/>
                </a:ext>
              </a:extLst>
            </p:cNvPr>
            <p:cNvSpPr/>
            <p:nvPr/>
          </p:nvSpPr>
          <p:spPr>
            <a:xfrm>
              <a:off x="3426309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1B1274FB-E413-422E-A634-30ECB943FD32}"/>
                </a:ext>
              </a:extLst>
            </p:cNvPr>
            <p:cNvSpPr/>
            <p:nvPr/>
          </p:nvSpPr>
          <p:spPr>
            <a:xfrm>
              <a:off x="3722363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7F898FFF-2D30-4D43-9C66-6B30D1649EE5}"/>
                </a:ext>
              </a:extLst>
            </p:cNvPr>
            <p:cNvSpPr/>
            <p:nvPr/>
          </p:nvSpPr>
          <p:spPr>
            <a:xfrm>
              <a:off x="4018415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B724981-60BE-4487-9868-9DD7EB3D3FCB}"/>
                </a:ext>
              </a:extLst>
            </p:cNvPr>
            <p:cNvSpPr/>
            <p:nvPr/>
          </p:nvSpPr>
          <p:spPr>
            <a:xfrm>
              <a:off x="4314468" y="3366097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3EB3814-1650-4EBB-A617-A7F6FA9CE6D1}"/>
                </a:ext>
              </a:extLst>
            </p:cNvPr>
            <p:cNvSpPr/>
            <p:nvPr/>
          </p:nvSpPr>
          <p:spPr>
            <a:xfrm>
              <a:off x="1649994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9BD6968-FB4F-4EEB-8953-9B120351B364}"/>
                </a:ext>
              </a:extLst>
            </p:cNvPr>
            <p:cNvSpPr/>
            <p:nvPr/>
          </p:nvSpPr>
          <p:spPr>
            <a:xfrm>
              <a:off x="1946047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D3E37714-6113-4705-9844-12D65F3578CA}"/>
                </a:ext>
              </a:extLst>
            </p:cNvPr>
            <p:cNvSpPr/>
            <p:nvPr/>
          </p:nvSpPr>
          <p:spPr>
            <a:xfrm>
              <a:off x="2242100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825BFFE-6808-4282-B865-0A269E9C6B9E}"/>
                </a:ext>
              </a:extLst>
            </p:cNvPr>
            <p:cNvSpPr/>
            <p:nvPr/>
          </p:nvSpPr>
          <p:spPr>
            <a:xfrm>
              <a:off x="2538152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CA9CDB3-757D-4774-9BD4-43ECD4288284}"/>
                </a:ext>
              </a:extLst>
            </p:cNvPr>
            <p:cNvSpPr/>
            <p:nvPr/>
          </p:nvSpPr>
          <p:spPr>
            <a:xfrm>
              <a:off x="2834205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3051C2E9-4241-4C7B-BCC2-8704DFCCDC8D}"/>
                </a:ext>
              </a:extLst>
            </p:cNvPr>
            <p:cNvSpPr/>
            <p:nvPr/>
          </p:nvSpPr>
          <p:spPr>
            <a:xfrm>
              <a:off x="3130257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EB08F09D-665C-49A1-8786-0DFFC6D31953}"/>
                </a:ext>
              </a:extLst>
            </p:cNvPr>
            <p:cNvSpPr/>
            <p:nvPr/>
          </p:nvSpPr>
          <p:spPr>
            <a:xfrm>
              <a:off x="3426309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6EF06DB-FE99-49B7-8E6E-0C0571EE9772}"/>
                </a:ext>
              </a:extLst>
            </p:cNvPr>
            <p:cNvSpPr/>
            <p:nvPr/>
          </p:nvSpPr>
          <p:spPr>
            <a:xfrm>
              <a:off x="3722363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29013D00-E5B1-4A0D-8C56-E54510B18652}"/>
                </a:ext>
              </a:extLst>
            </p:cNvPr>
            <p:cNvSpPr/>
            <p:nvPr/>
          </p:nvSpPr>
          <p:spPr>
            <a:xfrm>
              <a:off x="4018415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AE16BB05-1815-4822-917E-AC3C81E33ED6}"/>
                </a:ext>
              </a:extLst>
            </p:cNvPr>
            <p:cNvSpPr/>
            <p:nvPr/>
          </p:nvSpPr>
          <p:spPr>
            <a:xfrm>
              <a:off x="4314468" y="3691405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AD872C1-0E3E-4C73-8873-B0648072CDEE}"/>
                </a:ext>
              </a:extLst>
            </p:cNvPr>
            <p:cNvSpPr/>
            <p:nvPr/>
          </p:nvSpPr>
          <p:spPr>
            <a:xfrm>
              <a:off x="1649994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1AAC60CB-35EB-4023-AFF3-BD477F163F3B}"/>
                </a:ext>
              </a:extLst>
            </p:cNvPr>
            <p:cNvSpPr/>
            <p:nvPr/>
          </p:nvSpPr>
          <p:spPr>
            <a:xfrm>
              <a:off x="1946047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AB08EAEF-3404-43D0-AD0F-28887F088AF8}"/>
                </a:ext>
              </a:extLst>
            </p:cNvPr>
            <p:cNvSpPr/>
            <p:nvPr/>
          </p:nvSpPr>
          <p:spPr>
            <a:xfrm>
              <a:off x="2242100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70190334-AFFC-418B-ACAF-0B167679FD64}"/>
                </a:ext>
              </a:extLst>
            </p:cNvPr>
            <p:cNvSpPr/>
            <p:nvPr/>
          </p:nvSpPr>
          <p:spPr>
            <a:xfrm>
              <a:off x="2538152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8A29497A-7BFC-4796-938F-6660605AAC0D}"/>
                </a:ext>
              </a:extLst>
            </p:cNvPr>
            <p:cNvSpPr/>
            <p:nvPr/>
          </p:nvSpPr>
          <p:spPr>
            <a:xfrm>
              <a:off x="2834205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FCF09BFA-0E69-4A29-A6C2-4E52FF9C8F41}"/>
                </a:ext>
              </a:extLst>
            </p:cNvPr>
            <p:cNvSpPr/>
            <p:nvPr/>
          </p:nvSpPr>
          <p:spPr>
            <a:xfrm>
              <a:off x="3130257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2AE749D-DBFF-48E8-AB93-22C2587E8A88}"/>
                </a:ext>
              </a:extLst>
            </p:cNvPr>
            <p:cNvSpPr/>
            <p:nvPr/>
          </p:nvSpPr>
          <p:spPr>
            <a:xfrm>
              <a:off x="3426309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F4AEE8F5-4E06-4049-8D34-1FED260947AE}"/>
                </a:ext>
              </a:extLst>
            </p:cNvPr>
            <p:cNvSpPr/>
            <p:nvPr/>
          </p:nvSpPr>
          <p:spPr>
            <a:xfrm>
              <a:off x="3722363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1C32812-5282-4618-8F30-A67C6A482945}"/>
                </a:ext>
              </a:extLst>
            </p:cNvPr>
            <p:cNvSpPr/>
            <p:nvPr/>
          </p:nvSpPr>
          <p:spPr>
            <a:xfrm>
              <a:off x="4018415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5260A59-0251-4CF8-BAF0-613305CF9CF0}"/>
                </a:ext>
              </a:extLst>
            </p:cNvPr>
            <p:cNvSpPr/>
            <p:nvPr/>
          </p:nvSpPr>
          <p:spPr>
            <a:xfrm>
              <a:off x="4314468" y="4016714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C7A04427-451F-4A79-9A74-230DD959A984}"/>
                </a:ext>
              </a:extLst>
            </p:cNvPr>
            <p:cNvSpPr/>
            <p:nvPr/>
          </p:nvSpPr>
          <p:spPr>
            <a:xfrm>
              <a:off x="1649994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172D27D-F6D2-48AC-91FA-3A18A49C4996}"/>
                </a:ext>
              </a:extLst>
            </p:cNvPr>
            <p:cNvSpPr/>
            <p:nvPr/>
          </p:nvSpPr>
          <p:spPr>
            <a:xfrm>
              <a:off x="1946047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E88E8A81-8C1A-4C41-ACAA-4DD693B0AF81}"/>
                </a:ext>
              </a:extLst>
            </p:cNvPr>
            <p:cNvSpPr/>
            <p:nvPr/>
          </p:nvSpPr>
          <p:spPr>
            <a:xfrm>
              <a:off x="2242100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B85FCF96-20DF-4F62-A879-D8377389F264}"/>
                </a:ext>
              </a:extLst>
            </p:cNvPr>
            <p:cNvSpPr/>
            <p:nvPr/>
          </p:nvSpPr>
          <p:spPr>
            <a:xfrm>
              <a:off x="2538152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14790C4C-2BE5-4C77-8635-B77B3000DA9B}"/>
                </a:ext>
              </a:extLst>
            </p:cNvPr>
            <p:cNvSpPr/>
            <p:nvPr/>
          </p:nvSpPr>
          <p:spPr>
            <a:xfrm>
              <a:off x="2834205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8DBDE97-58D4-492C-81AE-77B8C473E87D}"/>
                </a:ext>
              </a:extLst>
            </p:cNvPr>
            <p:cNvSpPr/>
            <p:nvPr/>
          </p:nvSpPr>
          <p:spPr>
            <a:xfrm>
              <a:off x="3130257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C9CDBE4-7FE7-41C0-8106-3FC2D7753341}"/>
                </a:ext>
              </a:extLst>
            </p:cNvPr>
            <p:cNvSpPr/>
            <p:nvPr/>
          </p:nvSpPr>
          <p:spPr>
            <a:xfrm>
              <a:off x="3426309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BEE7ABA3-8BF9-43CF-803A-728CF4875624}"/>
                </a:ext>
              </a:extLst>
            </p:cNvPr>
            <p:cNvSpPr/>
            <p:nvPr/>
          </p:nvSpPr>
          <p:spPr>
            <a:xfrm>
              <a:off x="3722363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C0F10C51-096C-4346-B0C6-EBFB0B1521EB}"/>
                </a:ext>
              </a:extLst>
            </p:cNvPr>
            <p:cNvSpPr/>
            <p:nvPr/>
          </p:nvSpPr>
          <p:spPr>
            <a:xfrm>
              <a:off x="4018415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F37A3793-C01B-4DC8-841E-DAEE0246BA93}"/>
                </a:ext>
              </a:extLst>
            </p:cNvPr>
            <p:cNvSpPr/>
            <p:nvPr/>
          </p:nvSpPr>
          <p:spPr>
            <a:xfrm>
              <a:off x="4314468" y="4342023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78DE19ED-DE59-4820-B3C1-2536171D3935}"/>
                </a:ext>
              </a:extLst>
            </p:cNvPr>
            <p:cNvSpPr/>
            <p:nvPr/>
          </p:nvSpPr>
          <p:spPr>
            <a:xfrm>
              <a:off x="1649994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BC31AC66-4EBB-4F56-A2F1-F1C26550B27F}"/>
                </a:ext>
              </a:extLst>
            </p:cNvPr>
            <p:cNvSpPr/>
            <p:nvPr/>
          </p:nvSpPr>
          <p:spPr>
            <a:xfrm>
              <a:off x="1946047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90BD24F3-4369-4C9D-847D-BCEAC3A13CE2}"/>
                </a:ext>
              </a:extLst>
            </p:cNvPr>
            <p:cNvSpPr/>
            <p:nvPr/>
          </p:nvSpPr>
          <p:spPr>
            <a:xfrm>
              <a:off x="2242100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BBC3EF7B-3D4F-47AF-B187-90ADD3EB8DCA}"/>
                </a:ext>
              </a:extLst>
            </p:cNvPr>
            <p:cNvSpPr/>
            <p:nvPr/>
          </p:nvSpPr>
          <p:spPr>
            <a:xfrm>
              <a:off x="2538152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20C08485-9E24-4031-AAB1-BDB34E70F544}"/>
                </a:ext>
              </a:extLst>
            </p:cNvPr>
            <p:cNvSpPr/>
            <p:nvPr/>
          </p:nvSpPr>
          <p:spPr>
            <a:xfrm>
              <a:off x="2834205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61EA2047-9EA5-4165-A467-2DBB06B3D02F}"/>
                </a:ext>
              </a:extLst>
            </p:cNvPr>
            <p:cNvSpPr/>
            <p:nvPr/>
          </p:nvSpPr>
          <p:spPr>
            <a:xfrm>
              <a:off x="3130257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EE6C68E0-C232-46CE-ACD6-40CB166DAC96}"/>
                </a:ext>
              </a:extLst>
            </p:cNvPr>
            <p:cNvSpPr/>
            <p:nvPr/>
          </p:nvSpPr>
          <p:spPr>
            <a:xfrm>
              <a:off x="3426309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DA6D6E5C-8923-473E-9C51-ECAD3B0CAFD5}"/>
                </a:ext>
              </a:extLst>
            </p:cNvPr>
            <p:cNvSpPr/>
            <p:nvPr/>
          </p:nvSpPr>
          <p:spPr>
            <a:xfrm>
              <a:off x="3722363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BE437BF2-85C9-42D9-ACE4-B9FE82F9E0D3}"/>
                </a:ext>
              </a:extLst>
            </p:cNvPr>
            <p:cNvSpPr/>
            <p:nvPr/>
          </p:nvSpPr>
          <p:spPr>
            <a:xfrm>
              <a:off x="4018415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12F0DF47-FCFB-461B-B13A-6A67780C7479}"/>
                </a:ext>
              </a:extLst>
            </p:cNvPr>
            <p:cNvSpPr/>
            <p:nvPr/>
          </p:nvSpPr>
          <p:spPr>
            <a:xfrm>
              <a:off x="4314468" y="4667331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3FADDB4-1D01-4478-B5A3-75BD4294DED0}"/>
                </a:ext>
              </a:extLst>
            </p:cNvPr>
            <p:cNvSpPr/>
            <p:nvPr/>
          </p:nvSpPr>
          <p:spPr>
            <a:xfrm>
              <a:off x="1649994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7FD29B93-16BB-4E85-9DFD-D746CE1CA749}"/>
                </a:ext>
              </a:extLst>
            </p:cNvPr>
            <p:cNvSpPr/>
            <p:nvPr/>
          </p:nvSpPr>
          <p:spPr>
            <a:xfrm>
              <a:off x="1946047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76886891-DBDF-422B-8C10-2A0792BA8CCD}"/>
                </a:ext>
              </a:extLst>
            </p:cNvPr>
            <p:cNvSpPr/>
            <p:nvPr/>
          </p:nvSpPr>
          <p:spPr>
            <a:xfrm>
              <a:off x="2242100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F6800BB4-6827-4F91-9A73-7752DFB2BEA1}"/>
                </a:ext>
              </a:extLst>
            </p:cNvPr>
            <p:cNvSpPr/>
            <p:nvPr/>
          </p:nvSpPr>
          <p:spPr>
            <a:xfrm>
              <a:off x="2538152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36C9B33-CBAD-4241-852F-E3F121A04387}"/>
                </a:ext>
              </a:extLst>
            </p:cNvPr>
            <p:cNvSpPr/>
            <p:nvPr/>
          </p:nvSpPr>
          <p:spPr>
            <a:xfrm>
              <a:off x="2834205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DF5D508-E6F0-43F9-910C-84B54AE3ED71}"/>
                </a:ext>
              </a:extLst>
            </p:cNvPr>
            <p:cNvSpPr/>
            <p:nvPr/>
          </p:nvSpPr>
          <p:spPr>
            <a:xfrm>
              <a:off x="3130257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0FC4B07C-701A-4FA8-B0E1-7B18F20BC86B}"/>
                </a:ext>
              </a:extLst>
            </p:cNvPr>
            <p:cNvSpPr/>
            <p:nvPr/>
          </p:nvSpPr>
          <p:spPr>
            <a:xfrm>
              <a:off x="3426309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57EF5E93-7039-4514-A2BB-DC684DA3A5FD}"/>
                </a:ext>
              </a:extLst>
            </p:cNvPr>
            <p:cNvSpPr/>
            <p:nvPr/>
          </p:nvSpPr>
          <p:spPr>
            <a:xfrm>
              <a:off x="3722363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31EE43F1-CE1C-4629-A7D4-4870FC28B449}"/>
                </a:ext>
              </a:extLst>
            </p:cNvPr>
            <p:cNvSpPr/>
            <p:nvPr/>
          </p:nvSpPr>
          <p:spPr>
            <a:xfrm>
              <a:off x="4018415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A9582EE4-402B-422A-B0DC-38DA87CCC2BB}"/>
                </a:ext>
              </a:extLst>
            </p:cNvPr>
            <p:cNvSpPr/>
            <p:nvPr/>
          </p:nvSpPr>
          <p:spPr>
            <a:xfrm>
              <a:off x="4314468" y="4992640"/>
              <a:ext cx="238380" cy="2383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46FD80AD-AE91-49BA-A60F-58B8DEF88E94}"/>
                </a:ext>
              </a:extLst>
            </p:cNvPr>
            <p:cNvSpPr/>
            <p:nvPr/>
          </p:nvSpPr>
          <p:spPr>
            <a:xfrm>
              <a:off x="1649994" y="2385199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AABC34EE-3843-43BD-ABBA-8D778DF22B12}"/>
                </a:ext>
              </a:extLst>
            </p:cNvPr>
            <p:cNvSpPr/>
            <p:nvPr/>
          </p:nvSpPr>
          <p:spPr>
            <a:xfrm>
              <a:off x="1946047" y="2385199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0856FA99-BC95-4FF7-AA82-0CB0F339ACE6}"/>
                </a:ext>
              </a:extLst>
            </p:cNvPr>
            <p:cNvSpPr/>
            <p:nvPr/>
          </p:nvSpPr>
          <p:spPr>
            <a:xfrm>
              <a:off x="3722363" y="270936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47D26E74-3F10-4ED4-8A91-6C11BB2568FA}"/>
                </a:ext>
              </a:extLst>
            </p:cNvPr>
            <p:cNvSpPr/>
            <p:nvPr/>
          </p:nvSpPr>
          <p:spPr>
            <a:xfrm>
              <a:off x="4018415" y="270936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4F1231C1-2EE2-4753-B641-13C3C473636B}"/>
                </a:ext>
              </a:extLst>
            </p:cNvPr>
            <p:cNvSpPr/>
            <p:nvPr/>
          </p:nvSpPr>
          <p:spPr>
            <a:xfrm>
              <a:off x="4314468" y="270936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C577593A-B24D-4010-9D60-67477E17EFB8}"/>
                </a:ext>
              </a:extLst>
            </p:cNvPr>
            <p:cNvSpPr/>
            <p:nvPr/>
          </p:nvSpPr>
          <p:spPr>
            <a:xfrm>
              <a:off x="2834205" y="238288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D15E31EC-FD8D-4B34-B595-2FCC90A9D31B}"/>
                </a:ext>
              </a:extLst>
            </p:cNvPr>
            <p:cNvSpPr/>
            <p:nvPr/>
          </p:nvSpPr>
          <p:spPr>
            <a:xfrm>
              <a:off x="3130257" y="238288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A1F3DF4B-0FBC-49C2-958E-2B986B86B7CE}"/>
              </a:ext>
            </a:extLst>
          </p:cNvPr>
          <p:cNvCxnSpPr>
            <a:cxnSpLocks/>
          </p:cNvCxnSpPr>
          <p:nvPr/>
        </p:nvCxnSpPr>
        <p:spPr>
          <a:xfrm>
            <a:off x="2794224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52B65FD-4691-414D-8E76-B4A5EF595182}"/>
              </a:ext>
            </a:extLst>
          </p:cNvPr>
          <p:cNvSpPr/>
          <p:nvPr/>
        </p:nvSpPr>
        <p:spPr>
          <a:xfrm>
            <a:off x="6347992" y="1297635"/>
            <a:ext cx="5568702" cy="51354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5EAE08-7E16-4A4D-B728-487AD5C065E8}"/>
              </a:ext>
            </a:extLst>
          </p:cNvPr>
          <p:cNvGrpSpPr/>
          <p:nvPr/>
        </p:nvGrpSpPr>
        <p:grpSpPr>
          <a:xfrm>
            <a:off x="7735290" y="2056976"/>
            <a:ext cx="2902853" cy="3166156"/>
            <a:chOff x="7735290" y="2056976"/>
            <a:chExt cx="2902853" cy="3166156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8914D71-A1CA-43F4-9E78-C782171B1D04}"/>
                </a:ext>
              </a:extLst>
            </p:cNvPr>
            <p:cNvSpPr/>
            <p:nvPr/>
          </p:nvSpPr>
          <p:spPr>
            <a:xfrm>
              <a:off x="7735290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808DF82-4C48-4B14-99EF-33D9E589982A}"/>
                </a:ext>
              </a:extLst>
            </p:cNvPr>
            <p:cNvSpPr/>
            <p:nvPr/>
          </p:nvSpPr>
          <p:spPr>
            <a:xfrm>
              <a:off x="8031342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0DF3ABAF-53CD-425A-B883-F1DA31309C4F}"/>
                </a:ext>
              </a:extLst>
            </p:cNvPr>
            <p:cNvSpPr/>
            <p:nvPr/>
          </p:nvSpPr>
          <p:spPr>
            <a:xfrm>
              <a:off x="8327395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ECC5DE86-624A-47BE-9941-C1FB62589147}"/>
                </a:ext>
              </a:extLst>
            </p:cNvPr>
            <p:cNvSpPr/>
            <p:nvPr/>
          </p:nvSpPr>
          <p:spPr>
            <a:xfrm>
              <a:off x="8623447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5AE2577E-1ADF-430A-A323-0F5DBEFDCCB4}"/>
                </a:ext>
              </a:extLst>
            </p:cNvPr>
            <p:cNvSpPr/>
            <p:nvPr/>
          </p:nvSpPr>
          <p:spPr>
            <a:xfrm>
              <a:off x="8919500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D5F9312-7546-4F7E-89ED-B1FFC84E05E4}"/>
                </a:ext>
              </a:extLst>
            </p:cNvPr>
            <p:cNvSpPr/>
            <p:nvPr/>
          </p:nvSpPr>
          <p:spPr>
            <a:xfrm>
              <a:off x="9215552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343C091-5654-49A9-99AC-645A897C1C3E}"/>
                </a:ext>
              </a:extLst>
            </p:cNvPr>
            <p:cNvSpPr/>
            <p:nvPr/>
          </p:nvSpPr>
          <p:spPr>
            <a:xfrm>
              <a:off x="9511604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202068A-8A31-4174-8FC3-AFB500B0B75A}"/>
                </a:ext>
              </a:extLst>
            </p:cNvPr>
            <p:cNvSpPr/>
            <p:nvPr/>
          </p:nvSpPr>
          <p:spPr>
            <a:xfrm>
              <a:off x="9807658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8CB7E7E4-7920-4F67-AC89-6B71D1DC6B63}"/>
                </a:ext>
              </a:extLst>
            </p:cNvPr>
            <p:cNvSpPr/>
            <p:nvPr/>
          </p:nvSpPr>
          <p:spPr>
            <a:xfrm>
              <a:off x="10103710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6186B54C-CA62-423B-8E9F-3E3D41208E90}"/>
                </a:ext>
              </a:extLst>
            </p:cNvPr>
            <p:cNvSpPr/>
            <p:nvPr/>
          </p:nvSpPr>
          <p:spPr>
            <a:xfrm>
              <a:off x="10399763" y="2056976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BE94BBF-CE1A-4A86-8E2A-34D0CA3DBC98}"/>
                </a:ext>
              </a:extLst>
            </p:cNvPr>
            <p:cNvSpPr/>
            <p:nvPr/>
          </p:nvSpPr>
          <p:spPr>
            <a:xfrm>
              <a:off x="7735290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FACE8C4A-C0C5-4C0C-9B5F-37715EB7515D}"/>
                </a:ext>
              </a:extLst>
            </p:cNvPr>
            <p:cNvSpPr/>
            <p:nvPr/>
          </p:nvSpPr>
          <p:spPr>
            <a:xfrm>
              <a:off x="8031342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8515DF51-8113-4A2D-BBCC-830193662CB9}"/>
                </a:ext>
              </a:extLst>
            </p:cNvPr>
            <p:cNvSpPr/>
            <p:nvPr/>
          </p:nvSpPr>
          <p:spPr>
            <a:xfrm>
              <a:off x="8327395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F043643-AE24-43B4-984C-CA4A9AEE9FAF}"/>
                </a:ext>
              </a:extLst>
            </p:cNvPr>
            <p:cNvSpPr/>
            <p:nvPr/>
          </p:nvSpPr>
          <p:spPr>
            <a:xfrm>
              <a:off x="8623447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1D3F52DC-54E5-408A-B9B9-C2A52914D709}"/>
                </a:ext>
              </a:extLst>
            </p:cNvPr>
            <p:cNvSpPr/>
            <p:nvPr/>
          </p:nvSpPr>
          <p:spPr>
            <a:xfrm>
              <a:off x="8919500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01D4481F-B211-4BC5-B987-2C11D923BF58}"/>
                </a:ext>
              </a:extLst>
            </p:cNvPr>
            <p:cNvSpPr/>
            <p:nvPr/>
          </p:nvSpPr>
          <p:spPr>
            <a:xfrm>
              <a:off x="9215552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52E7E85B-80FC-4270-80A8-BF887D3AF845}"/>
                </a:ext>
              </a:extLst>
            </p:cNvPr>
            <p:cNvSpPr/>
            <p:nvPr/>
          </p:nvSpPr>
          <p:spPr>
            <a:xfrm>
              <a:off x="9511604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36C3C831-2F7E-49F0-9FE3-2111A4AE8E12}"/>
                </a:ext>
              </a:extLst>
            </p:cNvPr>
            <p:cNvSpPr/>
            <p:nvPr/>
          </p:nvSpPr>
          <p:spPr>
            <a:xfrm>
              <a:off x="9807658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BB26280C-9FB4-4FCF-A9F8-6F4D10BE94AD}"/>
                </a:ext>
              </a:extLst>
            </p:cNvPr>
            <p:cNvSpPr/>
            <p:nvPr/>
          </p:nvSpPr>
          <p:spPr>
            <a:xfrm>
              <a:off x="10103710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FE52B5EB-984C-4DF6-A91D-CCB6EA3CD94D}"/>
                </a:ext>
              </a:extLst>
            </p:cNvPr>
            <p:cNvSpPr/>
            <p:nvPr/>
          </p:nvSpPr>
          <p:spPr>
            <a:xfrm>
              <a:off x="10399763" y="2382284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754E56F0-BD43-45E8-A113-B010C2F59E17}"/>
                </a:ext>
              </a:extLst>
            </p:cNvPr>
            <p:cNvSpPr/>
            <p:nvPr/>
          </p:nvSpPr>
          <p:spPr>
            <a:xfrm>
              <a:off x="7735290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7FBBDCBB-E576-441A-AB7B-C383321E07E1}"/>
                </a:ext>
              </a:extLst>
            </p:cNvPr>
            <p:cNvSpPr/>
            <p:nvPr/>
          </p:nvSpPr>
          <p:spPr>
            <a:xfrm>
              <a:off x="8031342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555E584E-3D86-402E-BD23-94DA4A694934}"/>
                </a:ext>
              </a:extLst>
            </p:cNvPr>
            <p:cNvSpPr/>
            <p:nvPr/>
          </p:nvSpPr>
          <p:spPr>
            <a:xfrm>
              <a:off x="8327395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6C17D475-8283-429D-A3EC-25BE8DA4AA84}"/>
                </a:ext>
              </a:extLst>
            </p:cNvPr>
            <p:cNvSpPr/>
            <p:nvPr/>
          </p:nvSpPr>
          <p:spPr>
            <a:xfrm>
              <a:off x="8623447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C4E983AB-BC59-428A-9C87-4D748210A8FC}"/>
                </a:ext>
              </a:extLst>
            </p:cNvPr>
            <p:cNvSpPr/>
            <p:nvPr/>
          </p:nvSpPr>
          <p:spPr>
            <a:xfrm>
              <a:off x="8919500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304BFE76-4C7A-4429-8B53-023FF79703D6}"/>
                </a:ext>
              </a:extLst>
            </p:cNvPr>
            <p:cNvSpPr/>
            <p:nvPr/>
          </p:nvSpPr>
          <p:spPr>
            <a:xfrm>
              <a:off x="9215552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D1FDA0A3-E7C2-4535-B3AE-1C2CA40FA6A1}"/>
                </a:ext>
              </a:extLst>
            </p:cNvPr>
            <p:cNvSpPr/>
            <p:nvPr/>
          </p:nvSpPr>
          <p:spPr>
            <a:xfrm>
              <a:off x="9511604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6FD874E9-566B-46D7-869B-965A57F0850E}"/>
                </a:ext>
              </a:extLst>
            </p:cNvPr>
            <p:cNvSpPr/>
            <p:nvPr/>
          </p:nvSpPr>
          <p:spPr>
            <a:xfrm>
              <a:off x="9807658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3C328F25-3FB7-496F-865E-C4B4D90FF210}"/>
                </a:ext>
              </a:extLst>
            </p:cNvPr>
            <p:cNvSpPr/>
            <p:nvPr/>
          </p:nvSpPr>
          <p:spPr>
            <a:xfrm>
              <a:off x="10103710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EDDB8BD-8686-488F-BF15-6043D27CAE7D}"/>
                </a:ext>
              </a:extLst>
            </p:cNvPr>
            <p:cNvSpPr/>
            <p:nvPr/>
          </p:nvSpPr>
          <p:spPr>
            <a:xfrm>
              <a:off x="10399763" y="2707593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F999F2BE-DB44-4474-8F7C-AC163DBA6A13}"/>
                </a:ext>
              </a:extLst>
            </p:cNvPr>
            <p:cNvSpPr/>
            <p:nvPr/>
          </p:nvSpPr>
          <p:spPr>
            <a:xfrm>
              <a:off x="7735290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36208473-A0DD-44CA-AA25-1E84D2BCF027}"/>
                </a:ext>
              </a:extLst>
            </p:cNvPr>
            <p:cNvSpPr/>
            <p:nvPr/>
          </p:nvSpPr>
          <p:spPr>
            <a:xfrm>
              <a:off x="8031342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B3A00893-01EF-4DC0-BAD9-A2DE132FFDF3}"/>
                </a:ext>
              </a:extLst>
            </p:cNvPr>
            <p:cNvSpPr/>
            <p:nvPr/>
          </p:nvSpPr>
          <p:spPr>
            <a:xfrm>
              <a:off x="8327395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ECF19FD-88EB-42F3-AD9C-46897C4DA60D}"/>
                </a:ext>
              </a:extLst>
            </p:cNvPr>
            <p:cNvSpPr/>
            <p:nvPr/>
          </p:nvSpPr>
          <p:spPr>
            <a:xfrm>
              <a:off x="8623447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AAC52916-6E66-407D-B3F3-1F7B4684B995}"/>
                </a:ext>
              </a:extLst>
            </p:cNvPr>
            <p:cNvSpPr/>
            <p:nvPr/>
          </p:nvSpPr>
          <p:spPr>
            <a:xfrm>
              <a:off x="8919500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71C525E4-400E-4B17-B318-6322F978308F}"/>
                </a:ext>
              </a:extLst>
            </p:cNvPr>
            <p:cNvSpPr/>
            <p:nvPr/>
          </p:nvSpPr>
          <p:spPr>
            <a:xfrm>
              <a:off x="9215552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D952AB96-C242-4B4B-AD41-86B370D22D29}"/>
                </a:ext>
              </a:extLst>
            </p:cNvPr>
            <p:cNvSpPr/>
            <p:nvPr/>
          </p:nvSpPr>
          <p:spPr>
            <a:xfrm>
              <a:off x="9511604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0F479352-0F65-4E19-98E8-78255338A919}"/>
                </a:ext>
              </a:extLst>
            </p:cNvPr>
            <p:cNvSpPr/>
            <p:nvPr/>
          </p:nvSpPr>
          <p:spPr>
            <a:xfrm>
              <a:off x="9807658" y="303290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6DD9BB27-6C8B-443A-BA7F-57091402B7BC}"/>
                </a:ext>
              </a:extLst>
            </p:cNvPr>
            <p:cNvSpPr/>
            <p:nvPr/>
          </p:nvSpPr>
          <p:spPr>
            <a:xfrm>
              <a:off x="10103710" y="303290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79C43F2F-7422-479C-8A9C-3FE5E0F5779A}"/>
                </a:ext>
              </a:extLst>
            </p:cNvPr>
            <p:cNvSpPr/>
            <p:nvPr/>
          </p:nvSpPr>
          <p:spPr>
            <a:xfrm>
              <a:off x="10399763" y="3032901"/>
              <a:ext cx="238380" cy="2383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C79A162D-4156-4E07-B96D-197E9EFFFCD4}"/>
                </a:ext>
              </a:extLst>
            </p:cNvPr>
            <p:cNvSpPr/>
            <p:nvPr/>
          </p:nvSpPr>
          <p:spPr>
            <a:xfrm>
              <a:off x="7735290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27F6E503-B62B-45D4-97C6-7278C9BACB9C}"/>
                </a:ext>
              </a:extLst>
            </p:cNvPr>
            <p:cNvSpPr/>
            <p:nvPr/>
          </p:nvSpPr>
          <p:spPr>
            <a:xfrm>
              <a:off x="8031342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2E7F7BD-EDC4-4CA3-87D5-4FAE49145089}"/>
                </a:ext>
              </a:extLst>
            </p:cNvPr>
            <p:cNvSpPr/>
            <p:nvPr/>
          </p:nvSpPr>
          <p:spPr>
            <a:xfrm>
              <a:off x="8327395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3239718D-13BE-443D-9047-A18FCE28650F}"/>
                </a:ext>
              </a:extLst>
            </p:cNvPr>
            <p:cNvSpPr/>
            <p:nvPr/>
          </p:nvSpPr>
          <p:spPr>
            <a:xfrm>
              <a:off x="8623447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777AE1D3-E063-432F-B575-96E6ABB6FEF2}"/>
                </a:ext>
              </a:extLst>
            </p:cNvPr>
            <p:cNvSpPr/>
            <p:nvPr/>
          </p:nvSpPr>
          <p:spPr>
            <a:xfrm>
              <a:off x="8919500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229BE94-B4C8-44FF-84EC-C75A5B3A9481}"/>
                </a:ext>
              </a:extLst>
            </p:cNvPr>
            <p:cNvSpPr/>
            <p:nvPr/>
          </p:nvSpPr>
          <p:spPr>
            <a:xfrm>
              <a:off x="9215552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9E635BD0-44DA-49CA-8CAA-C2E152DADAB9}"/>
                </a:ext>
              </a:extLst>
            </p:cNvPr>
            <p:cNvSpPr/>
            <p:nvPr/>
          </p:nvSpPr>
          <p:spPr>
            <a:xfrm>
              <a:off x="9511604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654C275E-69A7-43D6-BD73-882A1E089E13}"/>
                </a:ext>
              </a:extLst>
            </p:cNvPr>
            <p:cNvSpPr/>
            <p:nvPr/>
          </p:nvSpPr>
          <p:spPr>
            <a:xfrm>
              <a:off x="9807658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D8304A8-66B5-4634-B549-26444FA67050}"/>
                </a:ext>
              </a:extLst>
            </p:cNvPr>
            <p:cNvSpPr/>
            <p:nvPr/>
          </p:nvSpPr>
          <p:spPr>
            <a:xfrm>
              <a:off x="10103710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E9B54EC8-EB15-4056-9C8A-B69F372E999D}"/>
                </a:ext>
              </a:extLst>
            </p:cNvPr>
            <p:cNvSpPr/>
            <p:nvPr/>
          </p:nvSpPr>
          <p:spPr>
            <a:xfrm>
              <a:off x="10399763" y="3358209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160F161A-AA4B-446C-A004-B17FE90576AE}"/>
                </a:ext>
              </a:extLst>
            </p:cNvPr>
            <p:cNvSpPr/>
            <p:nvPr/>
          </p:nvSpPr>
          <p:spPr>
            <a:xfrm>
              <a:off x="7735290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562C3F88-D708-407F-BE78-6E19C218E498}"/>
                </a:ext>
              </a:extLst>
            </p:cNvPr>
            <p:cNvSpPr/>
            <p:nvPr/>
          </p:nvSpPr>
          <p:spPr>
            <a:xfrm>
              <a:off x="8031342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87B417B7-1DD1-4A68-BFDA-520D42C43EBB}"/>
                </a:ext>
              </a:extLst>
            </p:cNvPr>
            <p:cNvSpPr/>
            <p:nvPr/>
          </p:nvSpPr>
          <p:spPr>
            <a:xfrm>
              <a:off x="8327395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88EC9CF3-44AF-4B65-A98F-7E314AD27B57}"/>
                </a:ext>
              </a:extLst>
            </p:cNvPr>
            <p:cNvSpPr/>
            <p:nvPr/>
          </p:nvSpPr>
          <p:spPr>
            <a:xfrm>
              <a:off x="8623447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032D4A05-A9C9-45F6-A651-A31E0A9CFFE5}"/>
                </a:ext>
              </a:extLst>
            </p:cNvPr>
            <p:cNvSpPr/>
            <p:nvPr/>
          </p:nvSpPr>
          <p:spPr>
            <a:xfrm>
              <a:off x="8919500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819EBA53-F921-4D1D-BA73-05DEDB61195D}"/>
                </a:ext>
              </a:extLst>
            </p:cNvPr>
            <p:cNvSpPr/>
            <p:nvPr/>
          </p:nvSpPr>
          <p:spPr>
            <a:xfrm>
              <a:off x="9215552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24963D2C-9F79-4F8B-B606-95D62AB8D5D5}"/>
                </a:ext>
              </a:extLst>
            </p:cNvPr>
            <p:cNvSpPr/>
            <p:nvPr/>
          </p:nvSpPr>
          <p:spPr>
            <a:xfrm>
              <a:off x="9511604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65B9DD2-1004-4064-BEE5-1158CD55F9F4}"/>
                </a:ext>
              </a:extLst>
            </p:cNvPr>
            <p:cNvSpPr/>
            <p:nvPr/>
          </p:nvSpPr>
          <p:spPr>
            <a:xfrm>
              <a:off x="9807658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76254168-26A7-40D5-A8B5-C4881B78F368}"/>
                </a:ext>
              </a:extLst>
            </p:cNvPr>
            <p:cNvSpPr/>
            <p:nvPr/>
          </p:nvSpPr>
          <p:spPr>
            <a:xfrm>
              <a:off x="10103710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A6461945-BAEB-45E0-8949-52D7BA13CB6D}"/>
                </a:ext>
              </a:extLst>
            </p:cNvPr>
            <p:cNvSpPr/>
            <p:nvPr/>
          </p:nvSpPr>
          <p:spPr>
            <a:xfrm>
              <a:off x="10399763" y="3683518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DC6F0755-1BDC-43A6-BF3B-AD2EF272523A}"/>
                </a:ext>
              </a:extLst>
            </p:cNvPr>
            <p:cNvSpPr/>
            <p:nvPr/>
          </p:nvSpPr>
          <p:spPr>
            <a:xfrm>
              <a:off x="7735290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7D76E72-9B28-4C81-9442-D712562CDB25}"/>
                </a:ext>
              </a:extLst>
            </p:cNvPr>
            <p:cNvSpPr/>
            <p:nvPr/>
          </p:nvSpPr>
          <p:spPr>
            <a:xfrm>
              <a:off x="8031342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C32C06B3-2341-479D-9A01-307F6B9AA764}"/>
                </a:ext>
              </a:extLst>
            </p:cNvPr>
            <p:cNvSpPr/>
            <p:nvPr/>
          </p:nvSpPr>
          <p:spPr>
            <a:xfrm>
              <a:off x="8327395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9A050F7F-4E5B-45D8-95AA-39A2A3103D85}"/>
                </a:ext>
              </a:extLst>
            </p:cNvPr>
            <p:cNvSpPr/>
            <p:nvPr/>
          </p:nvSpPr>
          <p:spPr>
            <a:xfrm>
              <a:off x="8623447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A2D1B470-0F52-4C97-8672-879C24FF8615}"/>
                </a:ext>
              </a:extLst>
            </p:cNvPr>
            <p:cNvSpPr/>
            <p:nvPr/>
          </p:nvSpPr>
          <p:spPr>
            <a:xfrm>
              <a:off x="8919500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EAA6D208-FCC3-407A-B43D-A2C36D236A0F}"/>
                </a:ext>
              </a:extLst>
            </p:cNvPr>
            <p:cNvSpPr/>
            <p:nvPr/>
          </p:nvSpPr>
          <p:spPr>
            <a:xfrm>
              <a:off x="9215552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6CFE5D0C-A6EB-408D-98F1-CE6D41E87147}"/>
                </a:ext>
              </a:extLst>
            </p:cNvPr>
            <p:cNvSpPr/>
            <p:nvPr/>
          </p:nvSpPr>
          <p:spPr>
            <a:xfrm>
              <a:off x="9511604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0F3FAC87-E113-471A-A57D-B37D99B9C423}"/>
                </a:ext>
              </a:extLst>
            </p:cNvPr>
            <p:cNvSpPr/>
            <p:nvPr/>
          </p:nvSpPr>
          <p:spPr>
            <a:xfrm>
              <a:off x="9807658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48027CEC-AA76-4FE1-A9C3-A6D43018EE7A}"/>
                </a:ext>
              </a:extLst>
            </p:cNvPr>
            <p:cNvSpPr/>
            <p:nvPr/>
          </p:nvSpPr>
          <p:spPr>
            <a:xfrm>
              <a:off x="10103710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C8937592-B87A-469F-9AB6-FEAA21B1487E}"/>
                </a:ext>
              </a:extLst>
            </p:cNvPr>
            <p:cNvSpPr/>
            <p:nvPr/>
          </p:nvSpPr>
          <p:spPr>
            <a:xfrm>
              <a:off x="10399763" y="4008827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43336339-A506-468F-81E8-3CF7E2C30542}"/>
                </a:ext>
              </a:extLst>
            </p:cNvPr>
            <p:cNvSpPr/>
            <p:nvPr/>
          </p:nvSpPr>
          <p:spPr>
            <a:xfrm>
              <a:off x="7735290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31BECDF3-573F-44B6-9406-49550835F776}"/>
                </a:ext>
              </a:extLst>
            </p:cNvPr>
            <p:cNvSpPr/>
            <p:nvPr/>
          </p:nvSpPr>
          <p:spPr>
            <a:xfrm>
              <a:off x="8031342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5A923BFE-99C7-4353-B3F7-1C37195C7B10}"/>
                </a:ext>
              </a:extLst>
            </p:cNvPr>
            <p:cNvSpPr/>
            <p:nvPr/>
          </p:nvSpPr>
          <p:spPr>
            <a:xfrm>
              <a:off x="8327395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A7182B8D-A578-46CF-82CE-DC8A701728B2}"/>
                </a:ext>
              </a:extLst>
            </p:cNvPr>
            <p:cNvSpPr/>
            <p:nvPr/>
          </p:nvSpPr>
          <p:spPr>
            <a:xfrm>
              <a:off x="8623447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6000EDF9-808B-4610-8C9E-39E8CBD26BA8}"/>
                </a:ext>
              </a:extLst>
            </p:cNvPr>
            <p:cNvSpPr/>
            <p:nvPr/>
          </p:nvSpPr>
          <p:spPr>
            <a:xfrm>
              <a:off x="8919500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359FEEE9-B389-4724-B111-39CD77E5DAFD}"/>
                </a:ext>
              </a:extLst>
            </p:cNvPr>
            <p:cNvSpPr/>
            <p:nvPr/>
          </p:nvSpPr>
          <p:spPr>
            <a:xfrm>
              <a:off x="9215552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7F43E6ED-5D29-493D-A64A-822129630184}"/>
                </a:ext>
              </a:extLst>
            </p:cNvPr>
            <p:cNvSpPr/>
            <p:nvPr/>
          </p:nvSpPr>
          <p:spPr>
            <a:xfrm>
              <a:off x="9511604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6FC622F2-CBB7-4AB1-BB37-ABFEF1C55528}"/>
                </a:ext>
              </a:extLst>
            </p:cNvPr>
            <p:cNvSpPr/>
            <p:nvPr/>
          </p:nvSpPr>
          <p:spPr>
            <a:xfrm>
              <a:off x="9807658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56287BCB-09A8-4081-84EC-CB6E92E3BA25}"/>
                </a:ext>
              </a:extLst>
            </p:cNvPr>
            <p:cNvSpPr/>
            <p:nvPr/>
          </p:nvSpPr>
          <p:spPr>
            <a:xfrm>
              <a:off x="10103710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B5A5318D-7CDC-4005-AE18-AE4D4C7D7700}"/>
                </a:ext>
              </a:extLst>
            </p:cNvPr>
            <p:cNvSpPr/>
            <p:nvPr/>
          </p:nvSpPr>
          <p:spPr>
            <a:xfrm>
              <a:off x="10399763" y="4334135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A51E5E00-E67F-4BEB-9E25-39C166246279}"/>
                </a:ext>
              </a:extLst>
            </p:cNvPr>
            <p:cNvSpPr/>
            <p:nvPr/>
          </p:nvSpPr>
          <p:spPr>
            <a:xfrm>
              <a:off x="7735290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A0F9984B-44E1-454B-A28F-9E1BC1E372DF}"/>
                </a:ext>
              </a:extLst>
            </p:cNvPr>
            <p:cNvSpPr/>
            <p:nvPr/>
          </p:nvSpPr>
          <p:spPr>
            <a:xfrm>
              <a:off x="8031342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6860A956-5655-4AF3-8755-FE9261D9A94A}"/>
                </a:ext>
              </a:extLst>
            </p:cNvPr>
            <p:cNvSpPr/>
            <p:nvPr/>
          </p:nvSpPr>
          <p:spPr>
            <a:xfrm>
              <a:off x="8327395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B37BF9AB-ED14-4334-8427-FB8FB90C93AD}"/>
                </a:ext>
              </a:extLst>
            </p:cNvPr>
            <p:cNvSpPr/>
            <p:nvPr/>
          </p:nvSpPr>
          <p:spPr>
            <a:xfrm>
              <a:off x="8623447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CE8F20E8-C563-4FC9-8A59-E069808EAC11}"/>
                </a:ext>
              </a:extLst>
            </p:cNvPr>
            <p:cNvSpPr/>
            <p:nvPr/>
          </p:nvSpPr>
          <p:spPr>
            <a:xfrm>
              <a:off x="8919500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202EEB47-1B71-4D83-930F-084A358EC4D7}"/>
                </a:ext>
              </a:extLst>
            </p:cNvPr>
            <p:cNvSpPr/>
            <p:nvPr/>
          </p:nvSpPr>
          <p:spPr>
            <a:xfrm>
              <a:off x="9215552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7833D43-54DB-46B9-80CD-0975A0D66F29}"/>
                </a:ext>
              </a:extLst>
            </p:cNvPr>
            <p:cNvSpPr/>
            <p:nvPr/>
          </p:nvSpPr>
          <p:spPr>
            <a:xfrm>
              <a:off x="9511604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0166E55F-AED1-42C8-9205-A4A1E23C5C9B}"/>
                </a:ext>
              </a:extLst>
            </p:cNvPr>
            <p:cNvSpPr/>
            <p:nvPr/>
          </p:nvSpPr>
          <p:spPr>
            <a:xfrm>
              <a:off x="9807658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ECCBC434-E012-4F5C-B357-A69573D7B21E}"/>
                </a:ext>
              </a:extLst>
            </p:cNvPr>
            <p:cNvSpPr/>
            <p:nvPr/>
          </p:nvSpPr>
          <p:spPr>
            <a:xfrm>
              <a:off x="10103710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46A6D7DD-512D-483E-A0EE-94105E0263E4}"/>
                </a:ext>
              </a:extLst>
            </p:cNvPr>
            <p:cNvSpPr/>
            <p:nvPr/>
          </p:nvSpPr>
          <p:spPr>
            <a:xfrm>
              <a:off x="10399763" y="4659444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DC555E2D-C135-4BBF-9DF1-AC0FFFABD716}"/>
                </a:ext>
              </a:extLst>
            </p:cNvPr>
            <p:cNvSpPr/>
            <p:nvPr/>
          </p:nvSpPr>
          <p:spPr>
            <a:xfrm>
              <a:off x="7735290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46969C31-E1C3-4A4F-A17F-9DE8E68DA36F}"/>
                </a:ext>
              </a:extLst>
            </p:cNvPr>
            <p:cNvSpPr/>
            <p:nvPr/>
          </p:nvSpPr>
          <p:spPr>
            <a:xfrm>
              <a:off x="8031342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AD2AC6E9-BDD6-4F67-ADF4-B99E4C6C7804}"/>
                </a:ext>
              </a:extLst>
            </p:cNvPr>
            <p:cNvSpPr/>
            <p:nvPr/>
          </p:nvSpPr>
          <p:spPr>
            <a:xfrm>
              <a:off x="8327395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D9E57D2C-11DB-4530-B952-2FA70CA0CC93}"/>
                </a:ext>
              </a:extLst>
            </p:cNvPr>
            <p:cNvSpPr/>
            <p:nvPr/>
          </p:nvSpPr>
          <p:spPr>
            <a:xfrm>
              <a:off x="8623447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23D4C25E-E516-49E3-8F6D-394545AD8504}"/>
                </a:ext>
              </a:extLst>
            </p:cNvPr>
            <p:cNvSpPr/>
            <p:nvPr/>
          </p:nvSpPr>
          <p:spPr>
            <a:xfrm>
              <a:off x="8919500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85E87D41-64FB-44FA-8B41-EFA3D829D61E}"/>
                </a:ext>
              </a:extLst>
            </p:cNvPr>
            <p:cNvSpPr/>
            <p:nvPr/>
          </p:nvSpPr>
          <p:spPr>
            <a:xfrm>
              <a:off x="9215552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6DE6BED5-4EA9-444A-80FD-F71D5F1A2F4A}"/>
                </a:ext>
              </a:extLst>
            </p:cNvPr>
            <p:cNvSpPr/>
            <p:nvPr/>
          </p:nvSpPr>
          <p:spPr>
            <a:xfrm>
              <a:off x="9511604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0EF603B7-809C-4A9E-B50A-9CD77C2190F7}"/>
                </a:ext>
              </a:extLst>
            </p:cNvPr>
            <p:cNvSpPr/>
            <p:nvPr/>
          </p:nvSpPr>
          <p:spPr>
            <a:xfrm>
              <a:off x="9807658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7C2C978F-045A-4832-B147-99170C902440}"/>
                </a:ext>
              </a:extLst>
            </p:cNvPr>
            <p:cNvSpPr/>
            <p:nvPr/>
          </p:nvSpPr>
          <p:spPr>
            <a:xfrm>
              <a:off x="10103710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0950A98F-D920-471E-AABE-60EF1D39FED9}"/>
                </a:ext>
              </a:extLst>
            </p:cNvPr>
            <p:cNvSpPr/>
            <p:nvPr/>
          </p:nvSpPr>
          <p:spPr>
            <a:xfrm>
              <a:off x="10399763" y="498475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51BDAC5F-7132-4875-AC56-5B56BA58E0DD}"/>
                </a:ext>
              </a:extLst>
            </p:cNvPr>
            <p:cNvSpPr/>
            <p:nvPr/>
          </p:nvSpPr>
          <p:spPr>
            <a:xfrm>
              <a:off x="9814167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B7F87996-8C47-4F88-B2ED-4808CF7A9627}"/>
                </a:ext>
              </a:extLst>
            </p:cNvPr>
            <p:cNvSpPr/>
            <p:nvPr/>
          </p:nvSpPr>
          <p:spPr>
            <a:xfrm>
              <a:off x="10103710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C514AC3-2F41-4752-8E86-3CB44E6E1F2C}"/>
                </a:ext>
              </a:extLst>
            </p:cNvPr>
            <p:cNvSpPr/>
            <p:nvPr/>
          </p:nvSpPr>
          <p:spPr>
            <a:xfrm>
              <a:off x="10393253" y="3032901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1BC946CC-41E7-4B53-B562-C30F04E89B35}"/>
                </a:ext>
              </a:extLst>
            </p:cNvPr>
            <p:cNvSpPr/>
            <p:nvPr/>
          </p:nvSpPr>
          <p:spPr>
            <a:xfrm>
              <a:off x="7735290" y="269593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99741521-B5EB-4D5B-9ACE-E55179B90D72}"/>
                </a:ext>
              </a:extLst>
            </p:cNvPr>
            <p:cNvSpPr/>
            <p:nvPr/>
          </p:nvSpPr>
          <p:spPr>
            <a:xfrm>
              <a:off x="8031342" y="269593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A129586B-B025-4CDC-80F3-EE692E8B1ED9}"/>
                </a:ext>
              </a:extLst>
            </p:cNvPr>
            <p:cNvSpPr/>
            <p:nvPr/>
          </p:nvSpPr>
          <p:spPr>
            <a:xfrm>
              <a:off x="8327395" y="269593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D3E1787-C22F-429B-BF87-1BDF67286527}"/>
                </a:ext>
              </a:extLst>
            </p:cNvPr>
            <p:cNvSpPr/>
            <p:nvPr/>
          </p:nvSpPr>
          <p:spPr>
            <a:xfrm>
              <a:off x="8623447" y="269593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57BF6DE0-7796-4DA4-A9EF-985FD061E74F}"/>
                </a:ext>
              </a:extLst>
            </p:cNvPr>
            <p:cNvSpPr/>
            <p:nvPr/>
          </p:nvSpPr>
          <p:spPr>
            <a:xfrm>
              <a:off x="8919500" y="269593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0B35BA2A-F129-4DBF-90AA-3112547A22C1}"/>
                </a:ext>
              </a:extLst>
            </p:cNvPr>
            <p:cNvSpPr/>
            <p:nvPr/>
          </p:nvSpPr>
          <p:spPr>
            <a:xfrm>
              <a:off x="9215552" y="2695932"/>
              <a:ext cx="238380" cy="2383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DC691809-AA1D-4E8B-9AF5-CE1219986784}"/>
              </a:ext>
            </a:extLst>
          </p:cNvPr>
          <p:cNvSpPr txBox="1"/>
          <p:nvPr/>
        </p:nvSpPr>
        <p:spPr>
          <a:xfrm>
            <a:off x="8810633" y="578906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76%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723A5B35-EEDB-44BC-85AD-15C2E3484EC0}"/>
              </a:ext>
            </a:extLst>
          </p:cNvPr>
          <p:cNvCxnSpPr>
            <a:cxnSpLocks/>
          </p:cNvCxnSpPr>
          <p:nvPr/>
        </p:nvCxnSpPr>
        <p:spPr>
          <a:xfrm>
            <a:off x="8868882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437AB0E-2656-4EB0-A5EA-9EDA88FCC7FA}"/>
              </a:ext>
            </a:extLst>
          </p:cNvPr>
          <p:cNvGrpSpPr/>
          <p:nvPr/>
        </p:nvGrpSpPr>
        <p:grpSpPr>
          <a:xfrm>
            <a:off x="6347992" y="1282952"/>
            <a:ext cx="734725" cy="734725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803E0549-1598-4637-A1DA-B2F44EF0BA07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C67C851-7FD8-49B2-90A1-6CCD1B756B3C}"/>
                </a:ext>
              </a:extLst>
            </p:cNvPr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B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7" name="타원 256">
            <a:extLst>
              <a:ext uri="{FF2B5EF4-FFF2-40B4-BE49-F238E27FC236}">
                <a16:creationId xmlns:a16="http://schemas.microsoft.com/office/drawing/2014/main" id="{24A296A9-0E5C-4F4F-9F85-07C3B10FEB42}"/>
              </a:ext>
            </a:extLst>
          </p:cNvPr>
          <p:cNvSpPr/>
          <p:nvPr/>
        </p:nvSpPr>
        <p:spPr>
          <a:xfrm>
            <a:off x="2534104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227B5E6C-5A19-4C1A-BC6A-6E5C76A0475D}"/>
              </a:ext>
            </a:extLst>
          </p:cNvPr>
          <p:cNvSpPr/>
          <p:nvPr/>
        </p:nvSpPr>
        <p:spPr>
          <a:xfrm>
            <a:off x="2227987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32BA1807-F373-4152-91E2-076D3456E08A}"/>
              </a:ext>
            </a:extLst>
          </p:cNvPr>
          <p:cNvSpPr txBox="1"/>
          <p:nvPr/>
        </p:nvSpPr>
        <p:spPr>
          <a:xfrm>
            <a:off x="777751" y="374522"/>
            <a:ext cx="6108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매개 변수 값 변경 결과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점수</a:t>
            </a:r>
          </a:p>
        </p:txBody>
      </p:sp>
    </p:spTree>
    <p:extLst>
      <p:ext uri="{BB962C8B-B14F-4D97-AF65-F5344CB8AC3E}">
        <p14:creationId xmlns:p14="http://schemas.microsoft.com/office/powerpoint/2010/main" val="91692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690133" y="336261"/>
            <a:ext cx="11501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교차 검증을 활용한 데이터 일반화 여부 확인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트리 계열 분류기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C512CAC8-D303-47ED-90DE-FF24C4FD880D}"/>
              </a:ext>
            </a:extLst>
          </p:cNvPr>
          <p:cNvSpPr/>
          <p:nvPr/>
        </p:nvSpPr>
        <p:spPr>
          <a:xfrm>
            <a:off x="1117600" y="1612374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6FF25B80-0CEA-429C-9B16-154A52A04ABC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3AF4210-4D5C-41F5-8FB5-EEFFE65E82E7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D489F6A-A475-4CE6-A3D2-95C9D30B897C}"/>
              </a:ext>
            </a:extLst>
          </p:cNvPr>
          <p:cNvSpPr/>
          <p:nvPr/>
        </p:nvSpPr>
        <p:spPr>
          <a:xfrm>
            <a:off x="6221138" y="4044640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6B224224-5497-46F7-B313-C895D24D945E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2E94FD1F-7295-44D6-BE61-C617F27CBA9D}"/>
              </a:ext>
            </a:extLst>
          </p:cNvPr>
          <p:cNvSpPr txBox="1"/>
          <p:nvPr/>
        </p:nvSpPr>
        <p:spPr>
          <a:xfrm>
            <a:off x="5439590" y="3265219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AB0B20FA-CF74-4F95-B338-643B0FED5E8A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92237C3D-8F31-4A5C-BD50-8016B497BB35}"/>
              </a:ext>
            </a:extLst>
          </p:cNvPr>
          <p:cNvSpPr txBox="1"/>
          <p:nvPr/>
        </p:nvSpPr>
        <p:spPr>
          <a:xfrm>
            <a:off x="6396745" y="3265219"/>
            <a:ext cx="359394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43B2A2D-9B2D-4EA3-84DD-5E7648EF7736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108BE81-6AF6-4778-AAF4-2820527A7984}"/>
              </a:ext>
            </a:extLst>
          </p:cNvPr>
          <p:cNvSpPr txBox="1"/>
          <p:nvPr/>
        </p:nvSpPr>
        <p:spPr>
          <a:xfrm>
            <a:off x="5435851" y="4164802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64518087-0246-4DA2-9224-A22120490FD6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640FE80A-135E-429E-80EE-0C0013A43637}"/>
              </a:ext>
            </a:extLst>
          </p:cNvPr>
          <p:cNvSpPr txBox="1"/>
          <p:nvPr/>
        </p:nvSpPr>
        <p:spPr>
          <a:xfrm>
            <a:off x="6407617" y="4164801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AF2EAC4-CB87-4683-AAD1-B004BB1E5881}"/>
              </a:ext>
            </a:extLst>
          </p:cNvPr>
          <p:cNvSpPr txBox="1"/>
          <p:nvPr/>
        </p:nvSpPr>
        <p:spPr>
          <a:xfrm>
            <a:off x="1312409" y="1872781"/>
            <a:ext cx="423866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RF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교차 검증 점수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( CV =5 )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    [ 0.785 , 0.791 , 0.783 , 0.790, 0.787 ]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교차 점수 편차 크지 않음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--&gt;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일반화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O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B807526-4191-4C0E-AF65-969F569CD712}"/>
              </a:ext>
            </a:extLst>
          </p:cNvPr>
          <p:cNvSpPr txBox="1"/>
          <p:nvPr/>
        </p:nvSpPr>
        <p:spPr>
          <a:xfrm>
            <a:off x="6696371" y="1859247"/>
            <a:ext cx="399120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트리 계열 분류기가 보다 가벼운 모델이었기 때문에 매개 변수 조정을 통한 성능 향상을 시킬 수 있었음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B770450-234A-4890-8E49-E2AE900637D0}"/>
              </a:ext>
            </a:extLst>
          </p:cNvPr>
          <p:cNvSpPr txBox="1"/>
          <p:nvPr/>
        </p:nvSpPr>
        <p:spPr>
          <a:xfrm>
            <a:off x="1312409" y="4305046"/>
            <a:ext cx="465704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DT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교차 검증 점수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CV = 5) :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[ 0.768 , 0.768 , 0.763 , 0.770, 0.771 ]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마찬가지로 일반화가 잘 되었다고 볼 수 있음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D633A00-0495-4CF6-BA10-D3BDAE3B7B4F}"/>
              </a:ext>
            </a:extLst>
          </p:cNvPr>
          <p:cNvSpPr txBox="1"/>
          <p:nvPr/>
        </p:nvSpPr>
        <p:spPr>
          <a:xfrm>
            <a:off x="6817743" y="4305046"/>
            <a:ext cx="3970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결론</a:t>
            </a:r>
            <a:r>
              <a:rPr lang="en-US" altLang="ko-KR" dirty="0"/>
              <a:t>:  DT, RF, SVC</a:t>
            </a:r>
            <a:r>
              <a:rPr lang="ko-KR" altLang="en-US" dirty="0"/>
              <a:t>를 </a:t>
            </a:r>
            <a:r>
              <a:rPr lang="en-US" altLang="ko-KR" dirty="0"/>
              <a:t>Best </a:t>
            </a:r>
            <a:r>
              <a:rPr lang="ko-KR" altLang="en-US" dirty="0"/>
              <a:t>취소예측 분류모델로 선정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단</a:t>
            </a:r>
            <a:r>
              <a:rPr lang="en-US" altLang="ko-KR" dirty="0"/>
              <a:t>, SVC</a:t>
            </a:r>
            <a:r>
              <a:rPr lang="ko-KR" altLang="en-US" dirty="0"/>
              <a:t>는 비용 대비 효율이 떨어지므로 </a:t>
            </a:r>
            <a:r>
              <a:rPr lang="en-US" altLang="ko-KR" dirty="0"/>
              <a:t>DT, RF </a:t>
            </a:r>
            <a:r>
              <a:rPr lang="ko-KR" altLang="en-US" dirty="0"/>
              <a:t>모델이 최적 모델로 채택</a:t>
            </a:r>
          </a:p>
          <a:p>
            <a:br>
              <a:rPr lang="ko-KR" altLang="en-US" dirty="0"/>
            </a:b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07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10633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호텔 예약 취소 분류 모델을 이용한 취소 방지 서비스 제안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2C4D52-2D91-4670-9606-2B037C45451E}"/>
              </a:ext>
            </a:extLst>
          </p:cNvPr>
          <p:cNvGrpSpPr/>
          <p:nvPr/>
        </p:nvGrpSpPr>
        <p:grpSpPr>
          <a:xfrm>
            <a:off x="965200" y="1352649"/>
            <a:ext cx="10380713" cy="914400"/>
            <a:chOff x="1229360" y="1931500"/>
            <a:chExt cx="10380713" cy="914400"/>
          </a:xfrm>
        </p:grpSpPr>
        <p:pic>
          <p:nvPicPr>
            <p:cNvPr id="28" name="그래픽 27" descr="배지 체크 표시1">
              <a:extLst>
                <a:ext uri="{FF2B5EF4-FFF2-40B4-BE49-F238E27FC236}">
                  <a16:creationId xmlns:a16="http://schemas.microsoft.com/office/drawing/2014/main" id="{E9BED29A-ABB8-4A64-978E-690DC1E85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9360" y="1931500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FDC5C8F-ED9E-48B6-BCA3-84B4D1EC18BE}"/>
                </a:ext>
              </a:extLst>
            </p:cNvPr>
            <p:cNvSpPr txBox="1"/>
            <p:nvPr/>
          </p:nvSpPr>
          <p:spPr>
            <a:xfrm>
              <a:off x="2268486" y="2098909"/>
              <a:ext cx="9341587" cy="55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예약 가능 날짜를 짧은 주기로 설정해 호텔 수요 촉진</a:t>
              </a:r>
              <a:endPara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5369C0-5767-450D-B4B2-0318E0809001}"/>
              </a:ext>
            </a:extLst>
          </p:cNvPr>
          <p:cNvGrpSpPr/>
          <p:nvPr/>
        </p:nvGrpSpPr>
        <p:grpSpPr>
          <a:xfrm>
            <a:off x="965200" y="3121074"/>
            <a:ext cx="10380713" cy="914400"/>
            <a:chOff x="1229360" y="3444240"/>
            <a:chExt cx="10380713" cy="914400"/>
          </a:xfrm>
        </p:grpSpPr>
        <p:pic>
          <p:nvPicPr>
            <p:cNvPr id="29" name="그래픽 28" descr="배지 체크 표시1">
              <a:extLst>
                <a:ext uri="{FF2B5EF4-FFF2-40B4-BE49-F238E27FC236}">
                  <a16:creationId xmlns:a16="http://schemas.microsoft.com/office/drawing/2014/main" id="{3AE10806-9317-4358-B6E9-161F18EC5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9360" y="3444240"/>
              <a:ext cx="914400" cy="9144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0FC6165-FFA6-42AE-A51D-C4C812243D82}"/>
                </a:ext>
              </a:extLst>
            </p:cNvPr>
            <p:cNvSpPr txBox="1"/>
            <p:nvPr/>
          </p:nvSpPr>
          <p:spPr>
            <a:xfrm>
              <a:off x="2268486" y="3611649"/>
              <a:ext cx="9341587" cy="579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 성수기 호텔 장기 체류 특가 프로모션 등을 통한 </a:t>
              </a:r>
              <a:r>
                <a:rPr lang="ko-KR" altLang="en-US" sz="28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팬덤</a:t>
              </a:r>
              <a:r>
                <a:rPr lang="ko-KR" altLang="en-US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구축 </a:t>
              </a:r>
              <a:endPara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484116-A30B-4232-9FC3-02ECA073A496}"/>
              </a:ext>
            </a:extLst>
          </p:cNvPr>
          <p:cNvGrpSpPr/>
          <p:nvPr/>
        </p:nvGrpSpPr>
        <p:grpSpPr>
          <a:xfrm>
            <a:off x="965200" y="4889500"/>
            <a:ext cx="10380713" cy="914400"/>
            <a:chOff x="1229360" y="1931500"/>
            <a:chExt cx="10380713" cy="914400"/>
          </a:xfrm>
        </p:grpSpPr>
        <p:pic>
          <p:nvPicPr>
            <p:cNvPr id="24" name="그래픽 23" descr="배지 체크 표시1">
              <a:extLst>
                <a:ext uri="{FF2B5EF4-FFF2-40B4-BE49-F238E27FC236}">
                  <a16:creationId xmlns:a16="http://schemas.microsoft.com/office/drawing/2014/main" id="{6CDD6EE5-EE85-46E3-B5CE-62D21936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29360" y="1931500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954F27-C5CB-40BF-9A39-525AFD1D9E99}"/>
                </a:ext>
              </a:extLst>
            </p:cNvPr>
            <p:cNvSpPr txBox="1"/>
            <p:nvPr/>
          </p:nvSpPr>
          <p:spPr>
            <a:xfrm>
              <a:off x="2268486" y="2098909"/>
              <a:ext cx="9341587" cy="55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취소율이 높은 여행사</a:t>
              </a:r>
              <a:r>
                <a:rPr lang="en-US" altLang="ko-KR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단체의 예치금을 인상해 손실 최소화</a:t>
              </a:r>
              <a:r>
                <a:rPr lang="en-US" altLang="ko-KR" sz="28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52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98C8B7-CCB6-4DC5-BE9A-B1C4BE69B5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04E4F1-9804-47D9-A38E-EA3AC0177C7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3F542E-E095-4739-AA13-9097A9736916}"/>
              </a:ext>
            </a:extLst>
          </p:cNvPr>
          <p:cNvGrpSpPr/>
          <p:nvPr/>
        </p:nvGrpSpPr>
        <p:grpSpPr>
          <a:xfrm>
            <a:off x="1454837" y="2735936"/>
            <a:ext cx="3369930" cy="1061829"/>
            <a:chOff x="1508002" y="2661505"/>
            <a:chExt cx="3369930" cy="10618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BE4D9-20CF-45B4-A175-2B0F2E5B9A4F}"/>
                </a:ext>
              </a:extLst>
            </p:cNvPr>
            <p:cNvSpPr txBox="1"/>
            <p:nvPr/>
          </p:nvSpPr>
          <p:spPr>
            <a:xfrm>
              <a:off x="1702126" y="2953893"/>
              <a:ext cx="2909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감사합니다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234C92-F04D-473F-B271-D73B4FEE4A8E}"/>
                </a:ext>
              </a:extLst>
            </p:cNvPr>
            <p:cNvSpPr txBox="1"/>
            <p:nvPr/>
          </p:nvSpPr>
          <p:spPr>
            <a:xfrm>
              <a:off x="1508002" y="2661505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87EE82-E83B-4767-BECE-CD6C099BC3AD}"/>
                </a:ext>
              </a:extLst>
            </p:cNvPr>
            <p:cNvSpPr txBox="1"/>
            <p:nvPr/>
          </p:nvSpPr>
          <p:spPr>
            <a:xfrm>
              <a:off x="4489684" y="2661505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”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A8C012-8DC4-40E5-B3B5-59AA6E664E75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2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ABD68-8D65-414B-8636-3DC83DFE1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60311D-A36A-40A0-8489-8BA748540C07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D307E5-5280-4F48-BC00-E275F1CD1B77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2BDBD4-CA02-4D68-A1B5-951D0166F2A1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F4567-BA9C-49C3-B5F9-1275F55A02EC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2079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연구 주제 소개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94252-943C-4CD4-AD8F-4C29A3F532A7}"/>
                </a:ext>
              </a:extLst>
            </p:cNvPr>
            <p:cNvSpPr txBox="1"/>
            <p:nvPr/>
          </p:nvSpPr>
          <p:spPr>
            <a:xfrm>
              <a:off x="930338" y="2935261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462CBE-36B4-4477-9103-304449E1EB3B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2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87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연구 주제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893260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D541EC-999A-4351-BB2B-27AF53DDB377}"/>
              </a:ext>
            </a:extLst>
          </p:cNvPr>
          <p:cNvSpPr/>
          <p:nvPr/>
        </p:nvSpPr>
        <p:spPr>
          <a:xfrm>
            <a:off x="1066800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64B42-9C5D-46BF-B375-F9E0B8A3863F}"/>
              </a:ext>
            </a:extLst>
          </p:cNvPr>
          <p:cNvSpPr txBox="1"/>
          <p:nvPr/>
        </p:nvSpPr>
        <p:spPr>
          <a:xfrm>
            <a:off x="1136625" y="1549115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7236-894B-41C9-96F6-9AA0BF43EDBD}"/>
              </a:ext>
            </a:extLst>
          </p:cNvPr>
          <p:cNvSpPr txBox="1"/>
          <p:nvPr/>
        </p:nvSpPr>
        <p:spPr>
          <a:xfrm>
            <a:off x="1231201" y="2521509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1227769" y="3769002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78F99-0F05-443D-9572-B4388156AA85}"/>
              </a:ext>
            </a:extLst>
          </p:cNvPr>
          <p:cNvSpPr txBox="1"/>
          <p:nvPr/>
        </p:nvSpPr>
        <p:spPr>
          <a:xfrm>
            <a:off x="1224337" y="5016495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025649" y="26753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0E024-0279-45DB-9C6A-9F6DFF32FE74}"/>
              </a:ext>
            </a:extLst>
          </p:cNvPr>
          <p:cNvSpPr txBox="1"/>
          <p:nvPr/>
        </p:nvSpPr>
        <p:spPr>
          <a:xfrm>
            <a:off x="1762399" y="4035036"/>
            <a:ext cx="9240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호텔 산업에서 치명적인 </a:t>
            </a:r>
            <a:r>
              <a:rPr lang="en-US" altLang="ko-KR" sz="2000" dirty="0"/>
              <a:t>No Show </a:t>
            </a:r>
            <a:r>
              <a:rPr lang="ko-KR" altLang="en-US" sz="2000" dirty="0"/>
              <a:t>와 취소를 예측해 보다 나은 서비스 창출 기대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BD0BB-0CCE-4094-88CD-2487486E8FE5}"/>
              </a:ext>
            </a:extLst>
          </p:cNvPr>
          <p:cNvSpPr txBox="1"/>
          <p:nvPr/>
        </p:nvSpPr>
        <p:spPr>
          <a:xfrm>
            <a:off x="1762399" y="2751570"/>
            <a:ext cx="892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‘</a:t>
            </a:r>
            <a:r>
              <a:rPr lang="ko-KR" altLang="en-US" sz="2000" dirty="0" err="1"/>
              <a:t>호캉스</a:t>
            </a:r>
            <a:r>
              <a:rPr lang="en-US" altLang="ko-KR" sz="2000" dirty="0"/>
              <a:t>’</a:t>
            </a:r>
            <a:r>
              <a:rPr lang="ko-KR" altLang="en-US" sz="2000" dirty="0"/>
              <a:t> 라는 신조어가 생길 만큼 최근 호텔을 비롯한 숙박 산업의 수요 급증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4E7801-CAD7-48CF-ACFC-DA8F801D8850}"/>
              </a:ext>
            </a:extLst>
          </p:cNvPr>
          <p:cNvSpPr txBox="1"/>
          <p:nvPr/>
        </p:nvSpPr>
        <p:spPr>
          <a:xfrm>
            <a:off x="1766474" y="5238500"/>
            <a:ext cx="6647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호텔 경영에 도움이 되는 다양한 인사이트 도출 가능 기대</a:t>
            </a:r>
          </a:p>
        </p:txBody>
      </p:sp>
    </p:spTree>
    <p:extLst>
      <p:ext uri="{BB962C8B-B14F-4D97-AF65-F5344CB8AC3E}">
        <p14:creationId xmlns:p14="http://schemas.microsoft.com/office/powerpoint/2010/main" val="304429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7514BFE-E173-40E6-A5A7-3C216857A4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786096"/>
            <a:ext cx="6632349" cy="3727212"/>
          </a:xfrm>
          <a:prstGeom prst="rect">
            <a:avLst/>
          </a:prstGeom>
        </p:spPr>
      </p:pic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97A3D3F-B223-47D0-A259-D011D0FC9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1" y="2114770"/>
            <a:ext cx="11470741" cy="41295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804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출처 및 정제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41DC6D-D5ED-4143-94DE-BA36D29A0724}"/>
              </a:ext>
            </a:extLst>
          </p:cNvPr>
          <p:cNvGrpSpPr/>
          <p:nvPr/>
        </p:nvGrpSpPr>
        <p:grpSpPr>
          <a:xfrm>
            <a:off x="616303" y="2114770"/>
            <a:ext cx="10959394" cy="3727221"/>
            <a:chOff x="616303" y="2114770"/>
            <a:chExt cx="10959394" cy="372722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A8FDD06-009D-43E2-B077-86D9A48E910F}"/>
                </a:ext>
              </a:extLst>
            </p:cNvPr>
            <p:cNvGrpSpPr/>
            <p:nvPr/>
          </p:nvGrpSpPr>
          <p:grpSpPr>
            <a:xfrm>
              <a:off x="616303" y="2114770"/>
              <a:ext cx="10959394" cy="3727221"/>
              <a:chOff x="904240" y="2114770"/>
              <a:chExt cx="10317129" cy="350878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1899799-901E-4DDD-8BAE-A99895A0216E}"/>
                  </a:ext>
                </a:extLst>
              </p:cNvPr>
              <p:cNvSpPr/>
              <p:nvPr/>
            </p:nvSpPr>
            <p:spPr>
              <a:xfrm>
                <a:off x="904240" y="2114773"/>
                <a:ext cx="2041451" cy="3508785"/>
              </a:xfrm>
              <a:prstGeom prst="rect">
                <a:avLst/>
              </a:prstGeom>
              <a:solidFill>
                <a:srgbClr val="FAE3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E157965-1D43-4947-AAC5-6E7E43924111}"/>
                  </a:ext>
                </a:extLst>
              </p:cNvPr>
              <p:cNvSpPr/>
              <p:nvPr/>
            </p:nvSpPr>
            <p:spPr>
              <a:xfrm>
                <a:off x="904240" y="2114771"/>
                <a:ext cx="2041451" cy="6042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ADCD7E0-DEEC-4E9A-8747-647CDD842166}"/>
                  </a:ext>
                </a:extLst>
              </p:cNvPr>
              <p:cNvSpPr/>
              <p:nvPr/>
            </p:nvSpPr>
            <p:spPr>
              <a:xfrm>
                <a:off x="9179918" y="2114773"/>
                <a:ext cx="2041451" cy="3508785"/>
              </a:xfrm>
              <a:prstGeom prst="rect">
                <a:avLst/>
              </a:prstGeom>
              <a:solidFill>
                <a:srgbClr val="FAE3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BA2E341-2CD1-4315-8E13-619FF6F1346E}"/>
                  </a:ext>
                </a:extLst>
              </p:cNvPr>
              <p:cNvSpPr/>
              <p:nvPr/>
            </p:nvSpPr>
            <p:spPr>
              <a:xfrm>
                <a:off x="3662799" y="2114773"/>
                <a:ext cx="2041451" cy="3508785"/>
              </a:xfrm>
              <a:prstGeom prst="rect">
                <a:avLst/>
              </a:prstGeom>
              <a:solidFill>
                <a:srgbClr val="FAE3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FDC348-1030-4888-AC9B-3FD29FC09AEF}"/>
                  </a:ext>
                </a:extLst>
              </p:cNvPr>
              <p:cNvSpPr/>
              <p:nvPr/>
            </p:nvSpPr>
            <p:spPr>
              <a:xfrm>
                <a:off x="6421357" y="2114773"/>
                <a:ext cx="2041451" cy="3508786"/>
              </a:xfrm>
              <a:prstGeom prst="rect">
                <a:avLst/>
              </a:prstGeom>
              <a:solidFill>
                <a:srgbClr val="FAE3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B95CAE-BA9E-4491-8D4B-BA8F0B9BAADE}"/>
                  </a:ext>
                </a:extLst>
              </p:cNvPr>
              <p:cNvSpPr txBox="1"/>
              <p:nvPr/>
            </p:nvSpPr>
            <p:spPr>
              <a:xfrm>
                <a:off x="1439992" y="2229744"/>
                <a:ext cx="93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STEP 1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CDD72F1-F8C6-4FBD-A71C-173478F547EE}"/>
                  </a:ext>
                </a:extLst>
              </p:cNvPr>
              <p:cNvSpPr/>
              <p:nvPr/>
            </p:nvSpPr>
            <p:spPr>
              <a:xfrm>
                <a:off x="3662798" y="2114771"/>
                <a:ext cx="2041451" cy="6042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B6BC62-1CD2-490B-9F08-780ABB205437}"/>
                  </a:ext>
                </a:extLst>
              </p:cNvPr>
              <p:cNvSpPr txBox="1"/>
              <p:nvPr/>
            </p:nvSpPr>
            <p:spPr>
              <a:xfrm>
                <a:off x="4221793" y="2229744"/>
                <a:ext cx="93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STEP 2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9DC6456-6D84-415D-ABAF-65784AF5D3B0}"/>
                  </a:ext>
                </a:extLst>
              </p:cNvPr>
              <p:cNvSpPr/>
              <p:nvPr/>
            </p:nvSpPr>
            <p:spPr>
              <a:xfrm>
                <a:off x="6421355" y="2114771"/>
                <a:ext cx="2041451" cy="6042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0FC1312-53C7-4EC1-B228-BAA0889BAD81}"/>
                  </a:ext>
                </a:extLst>
              </p:cNvPr>
              <p:cNvSpPr txBox="1"/>
              <p:nvPr/>
            </p:nvSpPr>
            <p:spPr>
              <a:xfrm>
                <a:off x="6981152" y="2229744"/>
                <a:ext cx="93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STEP 3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3FBAFA4-A110-41C0-B358-1FB3FC33C324}"/>
                  </a:ext>
                </a:extLst>
              </p:cNvPr>
              <p:cNvSpPr/>
              <p:nvPr/>
            </p:nvSpPr>
            <p:spPr>
              <a:xfrm>
                <a:off x="9179913" y="2114770"/>
                <a:ext cx="2041451" cy="6042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A7B762-2C63-4BA7-ABC0-884E057AD90B}"/>
                  </a:ext>
                </a:extLst>
              </p:cNvPr>
              <p:cNvSpPr txBox="1"/>
              <p:nvPr/>
            </p:nvSpPr>
            <p:spPr>
              <a:xfrm>
                <a:off x="9731482" y="2229743"/>
                <a:ext cx="93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STEP 4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90DFF6D-F2B5-4700-8B2D-1B4DF3AB1D8A}"/>
                  </a:ext>
                </a:extLst>
              </p:cNvPr>
              <p:cNvSpPr txBox="1"/>
              <p:nvPr/>
            </p:nvSpPr>
            <p:spPr>
              <a:xfrm>
                <a:off x="1083519" y="2990905"/>
                <a:ext cx="1682895" cy="2462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Kaggle</a:t>
                </a:r>
                <a:r>
                  <a:rPr lang="ko-KR" altLang="en-US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</a:t>
                </a:r>
                <a:endPara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algn="ctr" fontAlgn="base"/>
                <a:endParaRPr lang="en-US" altLang="ko-KR" sz="1600" b="1" dirty="0">
                  <a:latin typeface="+mn-ea"/>
                </a:endParaRPr>
              </a:p>
              <a:p>
                <a:pPr algn="ctr" fontAlgn="base"/>
                <a:r>
                  <a:rPr lang="en-US" altLang="ko-KR" sz="1600" b="1" dirty="0">
                    <a:latin typeface="+mn-ea"/>
                  </a:rPr>
                  <a:t>“ Hotel booking demand </a:t>
                </a:r>
                <a:r>
                  <a:rPr lang="en-US" altLang="ko-KR" sz="1400" b="1" dirty="0">
                    <a:latin typeface="+mn-ea"/>
                  </a:rPr>
                  <a:t>”</a:t>
                </a:r>
                <a:endPara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4"/>
                </a:endParaRPr>
              </a:p>
              <a:p>
                <a:pPr algn="ctr">
                  <a:lnSpc>
                    <a:spcPct val="120000"/>
                  </a:lnSpc>
                </a:pPr>
                <a:endPara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hlinkClick r:id="rId4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hlinkClick r:id="rId4"/>
                  </a:rPr>
                  <a:t>https://www.kaggle.com/jessemostipak/hotel-booking-demand/code</a:t>
                </a:r>
                <a:endPara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20000"/>
                  </a:lnSpc>
                </a:pPr>
                <a:endPara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포르투갈 호텔 </a:t>
                </a:r>
                <a:endPara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26ED2A-027F-4D0C-8E2B-4CBDF6D7F63A}"/>
                  </a:ext>
                </a:extLst>
              </p:cNvPr>
              <p:cNvSpPr txBox="1"/>
              <p:nvPr/>
            </p:nvSpPr>
            <p:spPr>
              <a:xfrm>
                <a:off x="3815825" y="3247782"/>
                <a:ext cx="1682895" cy="1172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600" spc="-1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hotel_bookings</a:t>
                </a:r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. csv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Row : 119,390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Columns : 32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CDC6FC-FA5F-4C0F-83BB-5D797FC6B126}"/>
                  </a:ext>
                </a:extLst>
              </p:cNvPr>
              <p:cNvSpPr txBox="1"/>
              <p:nvPr/>
            </p:nvSpPr>
            <p:spPr>
              <a:xfrm>
                <a:off x="6556912" y="2997653"/>
                <a:ext cx="1682895" cy="2119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600" spc="-1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hotel_bookings</a:t>
                </a:r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cancel . csv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Row : 119,390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Columns : 25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1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호텔 이름과  같은 연구 주제에 벗어나는 </a:t>
                </a:r>
                <a:r>
                  <a:rPr lang="en-US" altLang="ko-KR" sz="11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Col </a:t>
                </a:r>
                <a:r>
                  <a:rPr lang="ko-KR" altLang="en-US" sz="11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제외</a:t>
                </a:r>
                <a:endParaRPr lang="en-US" altLang="ko-KR" sz="11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C14ACEC-79A7-412C-884F-056BC4D6EF7D}"/>
                  </a:ext>
                </a:extLst>
              </p:cNvPr>
              <p:cNvSpPr txBox="1"/>
              <p:nvPr/>
            </p:nvSpPr>
            <p:spPr>
              <a:xfrm>
                <a:off x="9359188" y="2985984"/>
                <a:ext cx="1682895" cy="256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Python</a:t>
                </a:r>
                <a:r>
                  <a:rPr lang="ko-KR" altLang="en-US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</a:t>
                </a:r>
                <a:endPara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df = pd.read.csv (  )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600" spc="-1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df_ml</a:t>
                </a:r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= </a:t>
                </a:r>
                <a:r>
                  <a:rPr lang="ko-KR" altLang="en-US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취소 여부 예측에 필요한 </a:t>
                </a:r>
                <a:endPara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최소 </a:t>
                </a:r>
                <a:endPara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Columns : 17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600" spc="-1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get_dummy</a:t>
                </a:r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: 43</a:t>
                </a:r>
              </a:p>
            </p:txBody>
          </p:sp>
        </p:grp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AD8F5BDA-63D3-4095-B363-1D3174AD6085}"/>
                </a:ext>
              </a:extLst>
            </p:cNvPr>
            <p:cNvSpPr/>
            <p:nvPr/>
          </p:nvSpPr>
          <p:spPr>
            <a:xfrm rot="5400000">
              <a:off x="3008406" y="3865618"/>
              <a:ext cx="335851" cy="289527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DA50D2A3-B4AC-4532-AD61-FF9C140C176C}"/>
                </a:ext>
              </a:extLst>
            </p:cNvPr>
            <p:cNvSpPr/>
            <p:nvPr/>
          </p:nvSpPr>
          <p:spPr>
            <a:xfrm rot="5400000">
              <a:off x="5946633" y="3865618"/>
              <a:ext cx="335851" cy="289527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6228D56B-7C9B-41C3-9AA3-CF3DA817F0D5}"/>
                </a:ext>
              </a:extLst>
            </p:cNvPr>
            <p:cNvSpPr/>
            <p:nvPr/>
          </p:nvSpPr>
          <p:spPr>
            <a:xfrm rot="5400000">
              <a:off x="8884860" y="3865619"/>
              <a:ext cx="335850" cy="289526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030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6F778-AB9C-4E58-9B6C-B4E293A18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874F9-2569-4DE6-9A1C-0C9DCFAFECF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D2551D-E28F-4AC1-845E-E77A839BDF8F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730D19C-BD34-486B-877F-91E8EE5A5735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D4C8313-CB9A-4AD3-9525-3ECBC0187CD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17AAA-1CBF-4FF2-929F-992E6EC6CDC1}"/>
                  </a:ext>
                </a:extLst>
              </p:cNvPr>
              <p:cNvSpPr txBox="1"/>
              <p:nvPr/>
            </p:nvSpPr>
            <p:spPr>
              <a:xfrm>
                <a:off x="3996741" y="3142255"/>
                <a:ext cx="41312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탐색적 데이터 분석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F073B6-EF23-4646-B283-4A1E2DFE371D}"/>
                </a:ext>
              </a:extLst>
            </p:cNvPr>
            <p:cNvSpPr txBox="1"/>
            <p:nvPr/>
          </p:nvSpPr>
          <p:spPr>
            <a:xfrm>
              <a:off x="757947" y="2917304"/>
              <a:ext cx="794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85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방향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F64CD-57AE-4457-B4F4-DC16481900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89" y="2191360"/>
            <a:ext cx="3232297" cy="4663127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2148F00-F644-401E-95C3-7EC6C29EC6A6}"/>
              </a:ext>
            </a:extLst>
          </p:cNvPr>
          <p:cNvGrpSpPr/>
          <p:nvPr/>
        </p:nvGrpSpPr>
        <p:grpSpPr>
          <a:xfrm rot="1483556" flipH="1">
            <a:off x="6728171" y="3539302"/>
            <a:ext cx="1281223" cy="1281223"/>
            <a:chOff x="4268971" y="2557130"/>
            <a:chExt cx="1281223" cy="1281223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09EDDAF-A61E-4D19-89E9-4EEC70A896B1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0A88217-B324-4B0C-9829-1CC2472147A4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F490F-21C1-450E-B2D2-D013E100E276}"/>
              </a:ext>
            </a:extLst>
          </p:cNvPr>
          <p:cNvGrpSpPr/>
          <p:nvPr/>
        </p:nvGrpSpPr>
        <p:grpSpPr>
          <a:xfrm rot="1596555" flipV="1">
            <a:off x="4146998" y="4601079"/>
            <a:ext cx="1281223" cy="1281223"/>
            <a:chOff x="4268971" y="2557130"/>
            <a:chExt cx="1281223" cy="1281223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8211A8E-2BD0-4A90-A079-11A72C02769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46914AE-38C8-4338-8548-6E60880647D6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018A1B9-7A3E-47D5-8E09-CEB03368515E}"/>
              </a:ext>
            </a:extLst>
          </p:cNvPr>
          <p:cNvGrpSpPr/>
          <p:nvPr/>
        </p:nvGrpSpPr>
        <p:grpSpPr>
          <a:xfrm rot="20003445">
            <a:off x="4174850" y="2492590"/>
            <a:ext cx="1281223" cy="1281223"/>
            <a:chOff x="4268971" y="2557130"/>
            <a:chExt cx="1281223" cy="128122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DD961DA-0C0B-4B97-B1C0-83261F9DFFE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34F9E8A-6E3F-441E-9AF9-986751B18193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510297" y="1596321"/>
            <a:ext cx="3189768" cy="2135242"/>
            <a:chOff x="534391" y="1782382"/>
            <a:chExt cx="3189768" cy="213524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697634" y="2032172"/>
              <a:ext cx="28632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anose="05000000000000000000" pitchFamily="2" charset="2"/>
                </a:rPr>
                <a:t>소비자의 합리적인 선택 제시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85C3EE-1F9E-4FC6-AFB2-60FD777613F7}"/>
                </a:ext>
              </a:extLst>
            </p:cNvPr>
            <p:cNvSpPr txBox="1"/>
            <p:nvPr/>
          </p:nvSpPr>
          <p:spPr>
            <a:xfrm>
              <a:off x="756973" y="2785240"/>
              <a:ext cx="26131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월별 평균 숙박 이용금액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숙박 일수 분포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EC99A24-9BFD-4F21-B216-C39AB305A021}"/>
              </a:ext>
            </a:extLst>
          </p:cNvPr>
          <p:cNvGrpSpPr/>
          <p:nvPr/>
        </p:nvGrpSpPr>
        <p:grpSpPr>
          <a:xfrm>
            <a:off x="218374" y="4349737"/>
            <a:ext cx="3755918" cy="2135242"/>
            <a:chOff x="241528" y="1782382"/>
            <a:chExt cx="3725697" cy="213524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E005567-A462-49B1-A638-431380373F5A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63CF05-FD94-4A9A-9A9F-309E851B9FE9}"/>
                </a:ext>
              </a:extLst>
            </p:cNvPr>
            <p:cNvSpPr txBox="1"/>
            <p:nvPr/>
          </p:nvSpPr>
          <p:spPr>
            <a:xfrm>
              <a:off x="241528" y="2019660"/>
              <a:ext cx="37256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anose="05000000000000000000" pitchFamily="2" charset="2"/>
                </a:rPr>
                <a:t>경영자에게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anose="05000000000000000000" pitchFamily="2" charset="2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Wingdings" panose="05000000000000000000" pitchFamily="2" charset="2"/>
                </a:rPr>
                <a:t>상품 방향성 제시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46CA6B7-7B12-4F71-939B-C466DB0B13B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80AB10-A570-4013-80F8-A8DCADA7392D}"/>
                </a:ext>
              </a:extLst>
            </p:cNvPr>
            <p:cNvSpPr txBox="1"/>
            <p:nvPr/>
          </p:nvSpPr>
          <p:spPr>
            <a:xfrm>
              <a:off x="822676" y="2787418"/>
              <a:ext cx="2613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3E8C54-93A1-4387-8BF4-44BCEB5E7BB5}"/>
              </a:ext>
            </a:extLst>
          </p:cNvPr>
          <p:cNvGrpSpPr/>
          <p:nvPr/>
        </p:nvGrpSpPr>
        <p:grpSpPr>
          <a:xfrm>
            <a:off x="8646758" y="2627998"/>
            <a:ext cx="3189768" cy="2135242"/>
            <a:chOff x="534391" y="1782382"/>
            <a:chExt cx="3189768" cy="2135242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D7997E-360C-4DAF-A72A-D6C68A6B6CB9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6AABC3-9344-465A-AD0D-A949167A5437}"/>
                </a:ext>
              </a:extLst>
            </p:cNvPr>
            <p:cNvSpPr txBox="1"/>
            <p:nvPr/>
          </p:nvSpPr>
          <p:spPr>
            <a:xfrm>
              <a:off x="1001402" y="1877616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설계를 위한 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특성별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취소 발생 시각화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8283857-DDA9-4968-9C57-F073E1CF051C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DB8591A-2A01-42D0-96FD-B08F9A90B1AB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FF8DEEB-0792-480A-AF2B-618CDB8AEB6B}"/>
              </a:ext>
            </a:extLst>
          </p:cNvPr>
          <p:cNvSpPr txBox="1"/>
          <p:nvPr/>
        </p:nvSpPr>
        <p:spPr>
          <a:xfrm>
            <a:off x="741196" y="5320673"/>
            <a:ext cx="2613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기간 내 예약 상태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636E9C-E5D7-48D7-B09E-8D4D812FEAF4}"/>
              </a:ext>
            </a:extLst>
          </p:cNvPr>
          <p:cNvSpPr txBox="1"/>
          <p:nvPr/>
        </p:nvSpPr>
        <p:spPr>
          <a:xfrm>
            <a:off x="8711806" y="3526342"/>
            <a:ext cx="3189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데이터 변수 간 상관계수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보증금 형태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호텔 예약 경로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anose="05000000000000000000" pitchFamily="2" charset="2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207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D05B3E4-10E7-4DE8-B682-E33310B8C77C}"/>
              </a:ext>
            </a:extLst>
          </p:cNvPr>
          <p:cNvSpPr/>
          <p:nvPr/>
        </p:nvSpPr>
        <p:spPr>
          <a:xfrm>
            <a:off x="188752" y="1234077"/>
            <a:ext cx="11814496" cy="5544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1026925" y="472616"/>
            <a:ext cx="4596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변수 간 상관 계수</a:t>
            </a:r>
            <a:endParaRPr lang="en-US" altLang="ko-KR" sz="3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64047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DA5255-E29B-4FF8-AB3E-0D19A826C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8" y="1271124"/>
            <a:ext cx="11411824" cy="54701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CD6D996-B677-4A16-BD47-AEA9BF8416E7}"/>
              </a:ext>
            </a:extLst>
          </p:cNvPr>
          <p:cNvSpPr/>
          <p:nvPr/>
        </p:nvSpPr>
        <p:spPr>
          <a:xfrm>
            <a:off x="1635853" y="1157681"/>
            <a:ext cx="562064" cy="5066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53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56C678-35C0-4FF2-AE61-7CE733555196}"/>
              </a:ext>
            </a:extLst>
          </p:cNvPr>
          <p:cNvSpPr/>
          <p:nvPr/>
        </p:nvSpPr>
        <p:spPr>
          <a:xfrm>
            <a:off x="188752" y="1234077"/>
            <a:ext cx="11814496" cy="55442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929425" y="463533"/>
            <a:ext cx="4596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월별 평균 숙박 이용금액</a:t>
            </a:r>
            <a:endParaRPr lang="en-US" altLang="ko-KR" sz="3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45875" y="155756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D8EB28-B31A-432A-B770-A86FB3431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75" y="1696947"/>
            <a:ext cx="10173050" cy="46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794</Words>
  <Application>Microsoft Office PowerPoint</Application>
  <PresentationFormat>와이드스크린</PresentationFormat>
  <Paragraphs>186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나눔스퀘어</vt:lpstr>
      <vt:lpstr>나눔스퀘어 Bold</vt:lpstr>
      <vt:lpstr>나눔스퀘어 ExtraBold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m29325</cp:lastModifiedBy>
  <cp:revision>92</cp:revision>
  <dcterms:created xsi:type="dcterms:W3CDTF">2020-06-22T00:57:09Z</dcterms:created>
  <dcterms:modified xsi:type="dcterms:W3CDTF">2021-07-14T04:37:35Z</dcterms:modified>
</cp:coreProperties>
</file>